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400675" cy="1800225"/>
  <p:notesSz cx="6858000" cy="9144000"/>
  <p:defaultTextStyle>
    <a:defPPr>
      <a:defRPr lang="es-MX"/>
    </a:defPPr>
    <a:lvl1pPr marL="0" algn="l" defTabSz="345599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1pPr>
    <a:lvl2pPr marL="172800" algn="l" defTabSz="345599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2pPr>
    <a:lvl3pPr marL="345599" algn="l" defTabSz="345599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3pPr>
    <a:lvl4pPr marL="518399" algn="l" defTabSz="345599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4pPr>
    <a:lvl5pPr marL="691199" algn="l" defTabSz="345599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5pPr>
    <a:lvl6pPr marL="863999" algn="l" defTabSz="345599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6pPr>
    <a:lvl7pPr marL="1036799" algn="l" defTabSz="345599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7pPr>
    <a:lvl8pPr marL="1209598" algn="l" defTabSz="345599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8pPr>
    <a:lvl9pPr marL="1382398" algn="l" defTabSz="345599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AE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276" d="100"/>
          <a:sy n="276" d="100"/>
        </p:scale>
        <p:origin x="228" y="10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5085" y="294620"/>
            <a:ext cx="4050506" cy="626745"/>
          </a:xfrm>
        </p:spPr>
        <p:txBody>
          <a:bodyPr anchor="b"/>
          <a:lstStyle>
            <a:lvl1pPr algn="ctr">
              <a:defRPr sz="157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945535"/>
            <a:ext cx="4050506" cy="434638"/>
          </a:xfrm>
        </p:spPr>
        <p:txBody>
          <a:bodyPr/>
          <a:lstStyle>
            <a:lvl1pPr marL="0" indent="0" algn="ctr">
              <a:buNone/>
              <a:defRPr sz="630"/>
            </a:lvl1pPr>
            <a:lvl2pPr marL="120015" indent="0" algn="ctr">
              <a:buNone/>
              <a:defRPr sz="525"/>
            </a:lvl2pPr>
            <a:lvl3pPr marL="240030" indent="0" algn="ctr">
              <a:buNone/>
              <a:defRPr sz="472"/>
            </a:lvl3pPr>
            <a:lvl4pPr marL="360045" indent="0" algn="ctr">
              <a:buNone/>
              <a:defRPr sz="420"/>
            </a:lvl4pPr>
            <a:lvl5pPr marL="480060" indent="0" algn="ctr">
              <a:buNone/>
              <a:defRPr sz="420"/>
            </a:lvl5pPr>
            <a:lvl6pPr marL="600075" indent="0" algn="ctr">
              <a:buNone/>
              <a:defRPr sz="420"/>
            </a:lvl6pPr>
            <a:lvl7pPr marL="720090" indent="0" algn="ctr">
              <a:buNone/>
              <a:defRPr sz="420"/>
            </a:lvl7pPr>
            <a:lvl8pPr marL="840105" indent="0" algn="ctr">
              <a:buNone/>
              <a:defRPr sz="420"/>
            </a:lvl8pPr>
            <a:lvl9pPr marL="960120" indent="0" algn="ctr">
              <a:buNone/>
              <a:defRPr sz="42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94BE-2651-49E9-AF3B-C443E84F5FEC}" type="datetimeFigureOut">
              <a:rPr lang="es-MX" smtClean="0"/>
              <a:t>23/02/2024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99E0-2891-432D-AE16-A42D671D4A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160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94BE-2651-49E9-AF3B-C443E84F5FEC}" type="datetimeFigureOut">
              <a:rPr lang="es-MX" smtClean="0"/>
              <a:t>23/02/2024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99E0-2891-432D-AE16-A42D671D4A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4538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95846"/>
            <a:ext cx="1164521" cy="152560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95846"/>
            <a:ext cx="3426053" cy="15256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94BE-2651-49E9-AF3B-C443E84F5FEC}" type="datetimeFigureOut">
              <a:rPr lang="es-MX" smtClean="0"/>
              <a:t>23/02/2024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99E0-2891-432D-AE16-A42D671D4A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989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94BE-2651-49E9-AF3B-C443E84F5FEC}" type="datetimeFigureOut">
              <a:rPr lang="es-MX" smtClean="0"/>
              <a:t>23/02/2024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99E0-2891-432D-AE16-A42D671D4A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165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448807"/>
            <a:ext cx="4658082" cy="748843"/>
          </a:xfrm>
        </p:spPr>
        <p:txBody>
          <a:bodyPr anchor="b"/>
          <a:lstStyle>
            <a:lvl1pPr>
              <a:defRPr sz="157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1204734"/>
            <a:ext cx="4658082" cy="393799"/>
          </a:xfrm>
        </p:spPr>
        <p:txBody>
          <a:bodyPr/>
          <a:lstStyle>
            <a:lvl1pPr marL="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1pPr>
            <a:lvl2pPr marL="120015" indent="0">
              <a:buNone/>
              <a:defRPr sz="525">
                <a:solidFill>
                  <a:schemeClr val="tx1">
                    <a:tint val="75000"/>
                  </a:schemeClr>
                </a:solidFill>
              </a:defRPr>
            </a:lvl2pPr>
            <a:lvl3pPr marL="240030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3pPr>
            <a:lvl4pPr marL="36004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4pPr>
            <a:lvl5pPr marL="48006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5pPr>
            <a:lvl6pPr marL="60007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6pPr>
            <a:lvl7pPr marL="72009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7pPr>
            <a:lvl8pPr marL="84010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8pPr>
            <a:lvl9pPr marL="96012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94BE-2651-49E9-AF3B-C443E84F5FEC}" type="datetimeFigureOut">
              <a:rPr lang="es-MX" smtClean="0"/>
              <a:t>23/02/2024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99E0-2891-432D-AE16-A42D671D4A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4254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479227"/>
            <a:ext cx="2295287" cy="114222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479227"/>
            <a:ext cx="2295287" cy="114222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94BE-2651-49E9-AF3B-C443E84F5FEC}" type="datetimeFigureOut">
              <a:rPr lang="es-MX" smtClean="0"/>
              <a:t>23/02/2024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99E0-2891-432D-AE16-A42D671D4A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8171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95846"/>
            <a:ext cx="4658082" cy="34796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0" y="441305"/>
            <a:ext cx="2284738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0" y="657582"/>
            <a:ext cx="2284738" cy="9672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441305"/>
            <a:ext cx="2295990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657582"/>
            <a:ext cx="2295990" cy="9672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94BE-2651-49E9-AF3B-C443E84F5FEC}" type="datetimeFigureOut">
              <a:rPr lang="es-MX" smtClean="0"/>
              <a:t>23/02/2024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99E0-2891-432D-AE16-A42D671D4A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78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94BE-2651-49E9-AF3B-C443E84F5FEC}" type="datetimeFigureOut">
              <a:rPr lang="es-MX" smtClean="0"/>
              <a:t>23/02/2024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99E0-2891-432D-AE16-A42D671D4A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2989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94BE-2651-49E9-AF3B-C443E84F5FEC}" type="datetimeFigureOut">
              <a:rPr lang="es-MX" smtClean="0"/>
              <a:t>23/02/2024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99E0-2891-432D-AE16-A42D671D4A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452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20015"/>
            <a:ext cx="1741858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259199"/>
            <a:ext cx="2734092" cy="1279327"/>
          </a:xfrm>
        </p:spPr>
        <p:txBody>
          <a:bodyPr/>
          <a:lstStyle>
            <a:lvl1pPr>
              <a:defRPr sz="840"/>
            </a:lvl1pPr>
            <a:lvl2pPr>
              <a:defRPr sz="735"/>
            </a:lvl2pPr>
            <a:lvl3pPr>
              <a:defRPr sz="630"/>
            </a:lvl3pPr>
            <a:lvl4pPr>
              <a:defRPr sz="525"/>
            </a:lvl4pPr>
            <a:lvl5pPr>
              <a:defRPr sz="525"/>
            </a:lvl5pPr>
            <a:lvl6pPr>
              <a:defRPr sz="525"/>
            </a:lvl6pPr>
            <a:lvl7pPr>
              <a:defRPr sz="525"/>
            </a:lvl7pPr>
            <a:lvl8pPr>
              <a:defRPr sz="525"/>
            </a:lvl8pPr>
            <a:lvl9pPr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540067"/>
            <a:ext cx="1741858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94BE-2651-49E9-AF3B-C443E84F5FEC}" type="datetimeFigureOut">
              <a:rPr lang="es-MX" smtClean="0"/>
              <a:t>23/02/2024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99E0-2891-432D-AE16-A42D671D4A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7238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20015"/>
            <a:ext cx="1741858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259199"/>
            <a:ext cx="2734092" cy="1279327"/>
          </a:xfrm>
        </p:spPr>
        <p:txBody>
          <a:bodyPr anchor="t"/>
          <a:lstStyle>
            <a:lvl1pPr marL="0" indent="0">
              <a:buNone/>
              <a:defRPr sz="840"/>
            </a:lvl1pPr>
            <a:lvl2pPr marL="120015" indent="0">
              <a:buNone/>
              <a:defRPr sz="735"/>
            </a:lvl2pPr>
            <a:lvl3pPr marL="240030" indent="0">
              <a:buNone/>
              <a:defRPr sz="630"/>
            </a:lvl3pPr>
            <a:lvl4pPr marL="360045" indent="0">
              <a:buNone/>
              <a:defRPr sz="525"/>
            </a:lvl4pPr>
            <a:lvl5pPr marL="480060" indent="0">
              <a:buNone/>
              <a:defRPr sz="525"/>
            </a:lvl5pPr>
            <a:lvl6pPr marL="600075" indent="0">
              <a:buNone/>
              <a:defRPr sz="525"/>
            </a:lvl6pPr>
            <a:lvl7pPr marL="720090" indent="0">
              <a:buNone/>
              <a:defRPr sz="525"/>
            </a:lvl7pPr>
            <a:lvl8pPr marL="840105" indent="0">
              <a:buNone/>
              <a:defRPr sz="525"/>
            </a:lvl8pPr>
            <a:lvl9pPr marL="960120" indent="0">
              <a:buNone/>
              <a:defRPr sz="52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540067"/>
            <a:ext cx="1741858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94BE-2651-49E9-AF3B-C443E84F5FEC}" type="datetimeFigureOut">
              <a:rPr lang="es-MX" smtClean="0"/>
              <a:t>23/02/2024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99E0-2891-432D-AE16-A42D671D4A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844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95846"/>
            <a:ext cx="4658082" cy="347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479227"/>
            <a:ext cx="4658082" cy="1142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1668542"/>
            <a:ext cx="1215152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194BE-2651-49E9-AF3B-C443E84F5FEC}" type="datetimeFigureOut">
              <a:rPr lang="es-MX" smtClean="0"/>
              <a:t>23/02/2024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1668542"/>
            <a:ext cx="1822728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1668542"/>
            <a:ext cx="1215152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099E0-2891-432D-AE16-A42D671D4A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5432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40030" rtl="0" eaLnBrk="1" latinLnBrk="0" hangingPunct="1">
        <a:lnSpc>
          <a:spcPct val="90000"/>
        </a:lnSpc>
        <a:spcBef>
          <a:spcPct val="0"/>
        </a:spcBef>
        <a:buNone/>
        <a:defRPr sz="11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8" indent="-60008" algn="l" defTabSz="24003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735" kern="1200">
          <a:solidFill>
            <a:schemeClr val="tx1"/>
          </a:solidFill>
          <a:latin typeface="+mn-lt"/>
          <a:ea typeface="+mn-ea"/>
          <a:cs typeface="+mn-cs"/>
        </a:defRPr>
      </a:lvl1pPr>
      <a:lvl2pPr marL="18002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0003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3pPr>
      <a:lvl4pPr marL="42005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54006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6008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8009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90011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102012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1pPr>
      <a:lvl2pPr marL="12001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48006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0007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2009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84010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96012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837451" y="361370"/>
            <a:ext cx="2503476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>
                <a:latin typeface="Poppins" charset="0"/>
                <a:ea typeface="Poppins" charset="0"/>
                <a:cs typeface="Poppins" charset="0"/>
              </a:rPr>
              <a:t>Mtra. Alejandra </a:t>
            </a:r>
            <a:r>
              <a:rPr lang="es-MX" sz="1100" b="1" smtClean="0">
                <a:latin typeface="Poppins" charset="0"/>
                <a:ea typeface="Poppins" charset="0"/>
                <a:cs typeface="Poppins" charset="0"/>
              </a:rPr>
              <a:t>Velasco </a:t>
            </a:r>
            <a:r>
              <a:rPr lang="es-MX" sz="1100" b="1" smtClean="0">
                <a:latin typeface="Poppins" charset="0"/>
                <a:ea typeface="Poppins" charset="0"/>
                <a:cs typeface="Poppins" charset="0"/>
              </a:rPr>
              <a:t>Reyes</a:t>
            </a:r>
            <a:endParaRPr lang="es-MX" sz="1100" b="1" dirty="0" smtClean="0">
              <a:latin typeface="Poppins" charset="0"/>
              <a:ea typeface="Poppins" charset="0"/>
              <a:cs typeface="Poppins" charset="0"/>
            </a:endParaRPr>
          </a:p>
          <a:p>
            <a:r>
              <a:rPr lang="es-ES" sz="1200" i="1" dirty="0" smtClean="0">
                <a:latin typeface="Poppins" charset="0"/>
                <a:ea typeface="Poppins" charset="0"/>
                <a:cs typeface="Poppins" charset="0"/>
              </a:rPr>
              <a:t>Imagen y Diseño</a:t>
            </a:r>
            <a:r>
              <a:rPr lang="es-ES" sz="1000" i="1" dirty="0" smtClean="0">
                <a:latin typeface="Poppins" charset="0"/>
                <a:ea typeface="Poppins" charset="0"/>
                <a:cs typeface="Poppins" charset="0"/>
              </a:rPr>
              <a:t> </a:t>
            </a:r>
          </a:p>
          <a:p>
            <a:r>
              <a:rPr lang="es-ES" sz="900" dirty="0" smtClean="0">
                <a:latin typeface="Poppins" charset="0"/>
                <a:ea typeface="Poppins" charset="0"/>
                <a:cs typeface="Poppins" charset="0"/>
              </a:rPr>
              <a:t>Prolongación </a:t>
            </a:r>
            <a:r>
              <a:rPr lang="es-ES" sz="900" dirty="0">
                <a:latin typeface="Poppins" charset="0"/>
                <a:ea typeface="Poppins" charset="0"/>
                <a:cs typeface="Poppins" charset="0"/>
              </a:rPr>
              <a:t>de la 1 Sur No. 1101</a:t>
            </a:r>
          </a:p>
          <a:p>
            <a:r>
              <a:rPr lang="es-ES" sz="900" dirty="0" smtClean="0">
                <a:latin typeface="Poppins" charset="0"/>
                <a:ea typeface="Poppins" charset="0"/>
                <a:cs typeface="Poppins" charset="0"/>
              </a:rPr>
              <a:t>San </a:t>
            </a:r>
            <a:r>
              <a:rPr lang="es-ES" sz="900" dirty="0">
                <a:latin typeface="Poppins" charset="0"/>
                <a:ea typeface="Poppins" charset="0"/>
                <a:cs typeface="Poppins" charset="0"/>
              </a:rPr>
              <a:t>Pablo </a:t>
            </a:r>
            <a:r>
              <a:rPr lang="es-ES" sz="900" dirty="0" err="1">
                <a:latin typeface="Poppins" charset="0"/>
                <a:ea typeface="Poppins" charset="0"/>
                <a:cs typeface="Poppins" charset="0"/>
              </a:rPr>
              <a:t>Tepetzingo</a:t>
            </a:r>
            <a:r>
              <a:rPr lang="es-ES" sz="900" dirty="0" smtClean="0">
                <a:latin typeface="Poppins" charset="0"/>
                <a:ea typeface="Poppins" charset="0"/>
                <a:cs typeface="Poppins" charset="0"/>
              </a:rPr>
              <a:t>,</a:t>
            </a:r>
          </a:p>
          <a:p>
            <a:r>
              <a:rPr lang="es-ES" sz="900" dirty="0" smtClean="0">
                <a:latin typeface="Poppins" charset="0"/>
                <a:ea typeface="Poppins" charset="0"/>
                <a:cs typeface="Poppins" charset="0"/>
              </a:rPr>
              <a:t>Tehuacán Puebla. C.P</a:t>
            </a:r>
            <a:r>
              <a:rPr lang="es-ES" sz="900" dirty="0">
                <a:latin typeface="Poppins" charset="0"/>
                <a:ea typeface="Poppins" charset="0"/>
                <a:cs typeface="Poppins" charset="0"/>
              </a:rPr>
              <a:t>. 75859 </a:t>
            </a:r>
          </a:p>
          <a:p>
            <a:r>
              <a:rPr lang="es-ES" sz="900" dirty="0" smtClean="0">
                <a:latin typeface="Poppins" charset="0"/>
                <a:ea typeface="Poppins" charset="0"/>
                <a:cs typeface="Poppins" charset="0"/>
              </a:rPr>
              <a:t>Tel: 238 3803 100 Ext. 125</a:t>
            </a:r>
          </a:p>
          <a:p>
            <a:r>
              <a:rPr lang="es-ES" sz="900" dirty="0">
                <a:latin typeface="Poppins" charset="0"/>
                <a:ea typeface="Poppins" charset="0"/>
                <a:cs typeface="Poppins" charset="0"/>
              </a:rPr>
              <a:t>alejandra.velasco@uttehuacan.edu.mx </a:t>
            </a:r>
          </a:p>
          <a:p>
            <a:endParaRPr lang="es-E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00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8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Poppins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alever Reyes</dc:creator>
  <cp:lastModifiedBy>Usuario</cp:lastModifiedBy>
  <cp:revision>6</cp:revision>
  <dcterms:created xsi:type="dcterms:W3CDTF">2021-02-10T17:32:27Z</dcterms:created>
  <dcterms:modified xsi:type="dcterms:W3CDTF">2024-02-23T16:52:02Z</dcterms:modified>
</cp:coreProperties>
</file>