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6D"/>
    <a:srgbClr val="18A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7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19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0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6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94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55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4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4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3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3053-1E25-4108-9B32-E58393D36C3B}" type="datetimeFigureOut">
              <a:rPr lang="es-MX" smtClean="0"/>
              <a:t>03/10/2023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4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47791" y="2216491"/>
            <a:ext cx="535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Universidad Tecnológica de Tehuacán </a:t>
            </a:r>
            <a:endParaRPr lang="es-MX" sz="18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97049" y="252140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 el presente </a:t>
            </a:r>
            <a:endParaRPr lang="es-MX" sz="18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23727" y="2894148"/>
            <a:ext cx="5409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18AD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</a:t>
            </a:r>
            <a:endParaRPr lang="es-MX" sz="4400" b="1" dirty="0">
              <a:solidFill>
                <a:srgbClr val="18AD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062671" y="3520588"/>
            <a:ext cx="428322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endParaRPr lang="es-MX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2412343" y="3891266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Mtra. Elizabeth Brenes López</a:t>
            </a:r>
          </a:p>
        </p:txBody>
      </p:sp>
      <p:sp>
        <p:nvSpPr>
          <p:cNvPr id="12" name="6 Rectángulo"/>
          <p:cNvSpPr/>
          <p:nvPr/>
        </p:nvSpPr>
        <p:spPr>
          <a:xfrm>
            <a:off x="3396318" y="4956849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de noviembre de 2020.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  <p:sp>
        <p:nvSpPr>
          <p:cNvPr id="13" name="8 Rectángulo"/>
          <p:cNvSpPr/>
          <p:nvPr/>
        </p:nvSpPr>
        <p:spPr>
          <a:xfrm>
            <a:off x="2547791" y="4325010"/>
            <a:ext cx="5458086" cy="83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sus conocimientos compartidos con la conferencia online:</a:t>
            </a:r>
          </a:p>
          <a:p>
            <a:pPr algn="ctr"/>
            <a:r>
              <a:rPr lang="es-MX" sz="1400" b="1" i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“Saberes feministas sobre violencias de género”</a:t>
            </a:r>
          </a:p>
          <a:p>
            <a:pPr algn="ctr"/>
            <a:r>
              <a:rPr lang="es-MX" dirty="0" smtClean="0">
                <a:solidFill>
                  <a:srgbClr val="1B586D"/>
                </a:solidFill>
              </a:rPr>
              <a:t> </a:t>
            </a:r>
            <a:endParaRPr lang="es-MX" dirty="0">
              <a:solidFill>
                <a:srgbClr val="1B586D"/>
              </a:solidFill>
            </a:endParaRPr>
          </a:p>
        </p:txBody>
      </p:sp>
      <p:sp>
        <p:nvSpPr>
          <p:cNvPr id="14" name="7 Rectángulo"/>
          <p:cNvSpPr/>
          <p:nvPr/>
        </p:nvSpPr>
        <p:spPr>
          <a:xfrm>
            <a:off x="3424803" y="6652458"/>
            <a:ext cx="360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s-MX" sz="1400" b="1" dirty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Nadia </a:t>
            </a:r>
            <a:r>
              <a:rPr lang="es-MX" sz="1400" b="1" dirty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 </a:t>
            </a:r>
            <a:r>
              <a:rPr lang="es-MX" sz="1400" b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Carreón</a:t>
            </a:r>
          </a:p>
          <a:p>
            <a:pPr algn="ctr"/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Rectora</a:t>
            </a:r>
            <a:endParaRPr lang="es-MX" sz="12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2" y="5646656"/>
            <a:ext cx="1498245" cy="149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4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478056" y="521119"/>
            <a:ext cx="4895215" cy="1656714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40970" marR="2597785">
              <a:spcBef>
                <a:spcPts val="265"/>
              </a:spcBef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Dirección de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División</a:t>
            </a:r>
            <a:r>
              <a:rPr sz="1300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de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Carrera </a:t>
            </a:r>
            <a:r>
              <a:rPr sz="1300" spc="-27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Folio</a:t>
            </a:r>
            <a:r>
              <a:rPr sz="1300" spc="-10" dirty="0" smtClean="0">
                <a:solidFill>
                  <a:prstClr val="black"/>
                </a:solidFill>
                <a:cs typeface="Calibri"/>
              </a:rPr>
              <a:t>:</a:t>
            </a:r>
            <a:r>
              <a:rPr lang="es-MX" sz="1300" spc="-10" dirty="0" smtClean="0">
                <a:solidFill>
                  <a:prstClr val="black"/>
                </a:solidFill>
                <a:cs typeface="Calibri"/>
              </a:rPr>
              <a:t> </a:t>
            </a:r>
            <a:endParaRPr sz="1300" dirty="0">
              <a:solidFill>
                <a:prstClr val="black"/>
              </a:solidFill>
              <a:cs typeface="Calibri"/>
            </a:endParaRPr>
          </a:p>
          <a:p>
            <a:pPr marL="140970" marR="925830">
              <a:lnSpc>
                <a:spcPts val="1480"/>
              </a:lnSpc>
              <a:spcBef>
                <a:spcPts val="120"/>
              </a:spcBef>
            </a:pPr>
            <a:r>
              <a:rPr sz="1300" spc="-10" dirty="0">
                <a:solidFill>
                  <a:prstClr val="black"/>
                </a:solidFill>
                <a:cs typeface="Calibri"/>
              </a:rPr>
              <a:t>Curso</a:t>
            </a:r>
            <a:r>
              <a:rPr sz="130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–</a:t>
            </a:r>
            <a:r>
              <a:rPr sz="13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5" dirty="0">
                <a:solidFill>
                  <a:prstClr val="black"/>
                </a:solidFill>
                <a:cs typeface="Calibri"/>
              </a:rPr>
              <a:t>Taller: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5" dirty="0">
                <a:solidFill>
                  <a:prstClr val="black"/>
                </a:solidFill>
                <a:cs typeface="Calibri"/>
              </a:rPr>
              <a:t>“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Introducción</a:t>
            </a:r>
            <a:r>
              <a:rPr sz="1200" b="1" i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prstClr val="black"/>
                </a:solidFill>
                <a:latin typeface="Arial"/>
                <a:cs typeface="Arial"/>
              </a:rPr>
              <a:t>los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sistemas</a:t>
            </a:r>
            <a:r>
              <a:rPr sz="1200" b="1" i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eléctricos </a:t>
            </a:r>
            <a:r>
              <a:rPr sz="1200" b="1" i="1" spc="-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prstClr val="black"/>
                </a:solidFill>
                <a:latin typeface="Arial"/>
                <a:cs typeface="Arial"/>
              </a:rPr>
              <a:t>sustentables”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40970">
              <a:lnSpc>
                <a:spcPts val="1485"/>
              </a:lnSpc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Responsable:</a:t>
            </a:r>
            <a:r>
              <a:rPr sz="1300" spc="35" dirty="0">
                <a:solidFill>
                  <a:prstClr val="black"/>
                </a:solidFill>
                <a:cs typeface="Calibri"/>
              </a:rPr>
              <a:t> </a:t>
            </a:r>
            <a:r>
              <a:rPr sz="1300" spc="-10" dirty="0">
                <a:solidFill>
                  <a:prstClr val="black"/>
                </a:solidFill>
                <a:cs typeface="Calibri"/>
              </a:rPr>
              <a:t>Mtro.</a:t>
            </a:r>
            <a:r>
              <a:rPr sz="1300" spc="10" dirty="0">
                <a:solidFill>
                  <a:prstClr val="black"/>
                </a:solidFill>
                <a:cs typeface="Calibri"/>
              </a:rPr>
              <a:t> </a:t>
            </a:r>
            <a:r>
              <a:rPr lang="es-MX" sz="1300" spc="-5" dirty="0" smtClean="0">
                <a:solidFill>
                  <a:prstClr val="black"/>
                </a:solidFill>
                <a:cs typeface="Calibri"/>
              </a:rPr>
              <a:t>Juan Diego </a:t>
            </a:r>
            <a:r>
              <a:rPr lang="es-MX" sz="1300" spc="-5" smtClean="0">
                <a:solidFill>
                  <a:prstClr val="black"/>
                </a:solidFill>
                <a:cs typeface="Calibri"/>
              </a:rPr>
              <a:t>Escobedo García</a:t>
            </a:r>
            <a:endParaRPr sz="1300" dirty="0">
              <a:solidFill>
                <a:prstClr val="black"/>
              </a:solidFill>
              <a:cs typeface="Calibri"/>
            </a:endParaRPr>
          </a:p>
          <a:p>
            <a:endParaRPr sz="1300" dirty="0">
              <a:solidFill>
                <a:prstClr val="black"/>
              </a:solidFill>
              <a:cs typeface="Calibri"/>
            </a:endParaRPr>
          </a:p>
          <a:p>
            <a:pPr>
              <a:spcBef>
                <a:spcPts val="5"/>
              </a:spcBef>
            </a:pPr>
            <a:endParaRPr sz="1250" dirty="0">
              <a:solidFill>
                <a:prstClr val="black"/>
              </a:solidFill>
              <a:cs typeface="Calibri"/>
            </a:endParaRPr>
          </a:p>
          <a:p>
            <a:pPr marL="13335" algn="ctr">
              <a:spcBef>
                <a:spcPts val="5"/>
              </a:spcBef>
            </a:pPr>
            <a:r>
              <a:rPr sz="1300" spc="-5" dirty="0">
                <a:solidFill>
                  <a:prstClr val="black"/>
                </a:solidFill>
                <a:cs typeface="Calibri"/>
              </a:rPr>
              <a:t>Firma</a:t>
            </a:r>
            <a:endParaRPr sz="13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6524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77</Words>
  <Application>Microsoft Office PowerPoint</Application>
  <PresentationFormat>Personalizado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Adobe Gothic Std B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23</cp:revision>
  <dcterms:created xsi:type="dcterms:W3CDTF">2023-09-22T17:30:14Z</dcterms:created>
  <dcterms:modified xsi:type="dcterms:W3CDTF">2023-10-03T20:56:32Z</dcterms:modified>
</cp:coreProperties>
</file>