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1A4F-8167-408B-90BD-A256610AF072}" type="datetimeFigureOut">
              <a:rPr lang="es-MX" smtClean="0"/>
              <a:t>03/10/2023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9A5-09AA-41EE-9A4A-00F775C096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7866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1A4F-8167-408B-90BD-A256610AF072}" type="datetimeFigureOut">
              <a:rPr lang="es-MX" smtClean="0"/>
              <a:t>03/10/2023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9A5-09AA-41EE-9A4A-00F775C096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4583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1A4F-8167-408B-90BD-A256610AF072}" type="datetimeFigureOut">
              <a:rPr lang="es-MX" smtClean="0"/>
              <a:t>03/10/2023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9A5-09AA-41EE-9A4A-00F775C096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4551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1A4F-8167-408B-90BD-A256610AF072}" type="datetimeFigureOut">
              <a:rPr lang="es-MX" smtClean="0"/>
              <a:t>03/10/2023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9A5-09AA-41EE-9A4A-00F775C096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3595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1A4F-8167-408B-90BD-A256610AF072}" type="datetimeFigureOut">
              <a:rPr lang="es-MX" smtClean="0"/>
              <a:t>03/10/2023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9A5-09AA-41EE-9A4A-00F775C096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920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1A4F-8167-408B-90BD-A256610AF072}" type="datetimeFigureOut">
              <a:rPr lang="es-MX" smtClean="0"/>
              <a:t>03/10/2023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9A5-09AA-41EE-9A4A-00F775C096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6369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1A4F-8167-408B-90BD-A256610AF072}" type="datetimeFigureOut">
              <a:rPr lang="es-MX" smtClean="0"/>
              <a:t>03/10/2023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9A5-09AA-41EE-9A4A-00F775C096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9096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1A4F-8167-408B-90BD-A256610AF072}" type="datetimeFigureOut">
              <a:rPr lang="es-MX" smtClean="0"/>
              <a:t>03/10/2023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9A5-09AA-41EE-9A4A-00F775C096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7554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1A4F-8167-408B-90BD-A256610AF072}" type="datetimeFigureOut">
              <a:rPr lang="es-MX" smtClean="0"/>
              <a:t>03/10/2023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9A5-09AA-41EE-9A4A-00F775C096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202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1A4F-8167-408B-90BD-A256610AF072}" type="datetimeFigureOut">
              <a:rPr lang="es-MX" smtClean="0"/>
              <a:t>03/10/2023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9A5-09AA-41EE-9A4A-00F775C096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7591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1A4F-8167-408B-90BD-A256610AF072}" type="datetimeFigureOut">
              <a:rPr lang="es-MX" smtClean="0"/>
              <a:t>03/10/2023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9A5-09AA-41EE-9A4A-00F775C096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739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91A4F-8167-408B-90BD-A256610AF072}" type="datetimeFigureOut">
              <a:rPr lang="es-MX" smtClean="0"/>
              <a:t>03/10/2023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969A5-09AA-41EE-9A4A-00F775C096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34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Rectángulo"/>
          <p:cNvSpPr/>
          <p:nvPr/>
        </p:nvSpPr>
        <p:spPr>
          <a:xfrm>
            <a:off x="1312620" y="2491300"/>
            <a:ext cx="4257207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400" b="1" dirty="0" smtClean="0">
                <a:solidFill>
                  <a:srgbClr val="07AE8B"/>
                </a:solidFill>
                <a:latin typeface="Arial" pitchFamily="34" charset="0"/>
                <a:cs typeface="Arial" pitchFamily="34" charset="0"/>
              </a:rPr>
              <a:t>   Nombramiento</a:t>
            </a:r>
            <a:r>
              <a:rPr lang="es-MX" sz="4400" b="1" dirty="0" smtClean="0">
                <a:solidFill>
                  <a:srgbClr val="BB945B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algn="ctr"/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6 Rectángulo"/>
          <p:cNvSpPr/>
          <p:nvPr/>
        </p:nvSpPr>
        <p:spPr>
          <a:xfrm>
            <a:off x="1600865" y="5562555"/>
            <a:ext cx="36807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0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Tehuacán, Puebla a 25 de noviembre de 2020.</a:t>
            </a:r>
          </a:p>
          <a:p>
            <a:pPr algn="ctr"/>
            <a:r>
              <a:rPr lang="es-MX" sz="10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“Formación Integral, Sociedad Competitiva”</a:t>
            </a:r>
          </a:p>
        </p:txBody>
      </p:sp>
    </p:spTree>
    <p:extLst>
      <p:ext uri="{BB962C8B-B14F-4D97-AF65-F5344CB8AC3E}">
        <p14:creationId xmlns:p14="http://schemas.microsoft.com/office/powerpoint/2010/main" val="34522568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19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alever Reyes</dc:creator>
  <cp:lastModifiedBy>Usuario</cp:lastModifiedBy>
  <cp:revision>5</cp:revision>
  <dcterms:created xsi:type="dcterms:W3CDTF">2021-08-03T00:02:04Z</dcterms:created>
  <dcterms:modified xsi:type="dcterms:W3CDTF">2023-10-03T20:56:38Z</dcterms:modified>
</cp:coreProperties>
</file>