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400675" cy="1800225"/>
  <p:notesSz cx="6858000" cy="9144000"/>
  <p:defaultTextStyle>
    <a:defPPr>
      <a:defRPr lang="es-MX"/>
    </a:defPPr>
    <a:lvl1pPr marL="0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1pPr>
    <a:lvl2pPr marL="172800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2pPr>
    <a:lvl3pPr marL="3455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3pPr>
    <a:lvl4pPr marL="5183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4pPr>
    <a:lvl5pPr marL="6911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5pPr>
    <a:lvl6pPr marL="8639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6pPr>
    <a:lvl7pPr marL="10367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7pPr>
    <a:lvl8pPr marL="1209598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8pPr>
    <a:lvl9pPr marL="1382398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9" d="100"/>
          <a:sy n="219" d="100"/>
        </p:scale>
        <p:origin x="125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294620"/>
            <a:ext cx="405050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945535"/>
            <a:ext cx="405050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60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53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95846"/>
            <a:ext cx="1164521" cy="15256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95846"/>
            <a:ext cx="3426053" cy="15256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8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165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448807"/>
            <a:ext cx="4658082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1204734"/>
            <a:ext cx="4658082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25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479227"/>
            <a:ext cx="2295287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479227"/>
            <a:ext cx="2295287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17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95846"/>
            <a:ext cx="4658082" cy="3479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0" y="441305"/>
            <a:ext cx="228473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0" y="657582"/>
            <a:ext cx="2284738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441305"/>
            <a:ext cx="2295990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657582"/>
            <a:ext cx="2295990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8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9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5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20015"/>
            <a:ext cx="1741858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259199"/>
            <a:ext cx="2734092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540067"/>
            <a:ext cx="1741858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23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20015"/>
            <a:ext cx="1741858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259199"/>
            <a:ext cx="2734092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540067"/>
            <a:ext cx="1741858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4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95846"/>
            <a:ext cx="4658082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479227"/>
            <a:ext cx="4658082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94BE-2651-49E9-AF3B-C443E84F5FEC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1668542"/>
            <a:ext cx="182272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43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97" y="541217"/>
            <a:ext cx="1815629" cy="69498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 flipH="1">
            <a:off x="2287556" y="125114"/>
            <a:ext cx="45719" cy="1527197"/>
          </a:xfrm>
          <a:prstGeom prst="rect">
            <a:avLst/>
          </a:prstGeom>
          <a:solidFill>
            <a:srgbClr val="07A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358990" y="125114"/>
            <a:ext cx="3013870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Mtra. Alejandra Velasco Reyes</a:t>
            </a:r>
          </a:p>
          <a:p>
            <a:endParaRPr lang="es-E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Imagen y Diseño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Prolongación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de la 1 Sur No. 1101</a:t>
            </a:r>
          </a:p>
          <a:p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Pablo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Tepetzingo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Tehuacán Puebla. C.P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. 75859 </a:t>
            </a:r>
          </a:p>
          <a:p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Tel: 238 3803 100 Ext. 125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alejandra.velasco@uttehuacan.edu.mx </a:t>
            </a:r>
          </a:p>
          <a:p>
            <a:endParaRPr lang="es-E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8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JUAN DIEGO ESCOBEDO GARCÍA</cp:lastModifiedBy>
  <cp:revision>4</cp:revision>
  <dcterms:created xsi:type="dcterms:W3CDTF">2021-02-10T17:32:27Z</dcterms:created>
  <dcterms:modified xsi:type="dcterms:W3CDTF">2021-03-04T22:23:36Z</dcterms:modified>
</cp:coreProperties>
</file>