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326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62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51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0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83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507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88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90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73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747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8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7DEAE-8934-47C0-86A8-B2C56A9812A3}" type="datetimeFigureOut">
              <a:rPr lang="es-MX" smtClean="0"/>
              <a:t>18/09/2024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841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2409" y="2346090"/>
            <a:ext cx="5432367" cy="1783515"/>
          </a:xfrm>
        </p:spPr>
        <p:txBody>
          <a:bodyPr>
            <a:normAutofit fontScale="55000" lnSpcReduction="20000"/>
          </a:bodyPr>
          <a:lstStyle/>
          <a:p>
            <a:r>
              <a:rPr lang="es-ES" sz="4000" b="1" dirty="0">
                <a:solidFill>
                  <a:schemeClr val="accent5">
                    <a:lumMod val="50000"/>
                  </a:schemeClr>
                </a:solidFill>
              </a:rPr>
              <a:t>% de Eficiencia Terminal, </a:t>
            </a:r>
          </a:p>
          <a:p>
            <a:r>
              <a:rPr lang="es-ES" sz="4000" b="1" dirty="0">
                <a:solidFill>
                  <a:schemeClr val="accent5">
                    <a:lumMod val="50000"/>
                  </a:schemeClr>
                </a:solidFill>
              </a:rPr>
              <a:t>% Graduación, </a:t>
            </a:r>
          </a:p>
          <a:p>
            <a:r>
              <a:rPr lang="es-ES" sz="4000" b="1" dirty="0">
                <a:solidFill>
                  <a:schemeClr val="accent5">
                    <a:lumMod val="50000"/>
                  </a:schemeClr>
                </a:solidFill>
              </a:rPr>
              <a:t>% de Deserción y </a:t>
            </a:r>
          </a:p>
          <a:p>
            <a:r>
              <a:rPr lang="es-ES" sz="4000" b="1" dirty="0">
                <a:solidFill>
                  <a:schemeClr val="accent5">
                    <a:lumMod val="50000"/>
                  </a:schemeClr>
                </a:solidFill>
              </a:rPr>
              <a:t>% de Bajas por Reprobación</a:t>
            </a:r>
          </a:p>
          <a:p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</a:rPr>
              <a:t>TSU 2022-2024</a:t>
            </a:r>
            <a:endParaRPr lang="es-MX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3498271" y="4129605"/>
            <a:ext cx="5432367" cy="154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/>
              <a:t>Departamento</a:t>
            </a:r>
          </a:p>
          <a:p>
            <a:r>
              <a:rPr lang="es-MX" sz="1800" dirty="0"/>
              <a:t> de Información y </a:t>
            </a:r>
            <a:r>
              <a:rPr lang="es-MX" sz="1800" dirty="0" smtClean="0"/>
              <a:t>Estadista</a:t>
            </a:r>
            <a:endParaRPr lang="es-MX" sz="1800" dirty="0"/>
          </a:p>
          <a:p>
            <a:r>
              <a:rPr lang="es-MX" sz="1800" dirty="0" smtClean="0"/>
              <a:t>SEPTIEMBRE </a:t>
            </a:r>
            <a:r>
              <a:rPr lang="es-MX" sz="1800" dirty="0"/>
              <a:t>2024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107412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91305" y="891354"/>
            <a:ext cx="8752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En la siguiente tabla se muestran los </a:t>
            </a:r>
            <a:r>
              <a:rPr lang="es-ES" dirty="0"/>
              <a:t>P</a:t>
            </a:r>
            <a:r>
              <a:rPr lang="es-ES" dirty="0" smtClean="0"/>
              <a:t>rogramas </a:t>
            </a:r>
            <a:r>
              <a:rPr lang="es-ES" dirty="0"/>
              <a:t>E</a:t>
            </a:r>
            <a:r>
              <a:rPr lang="es-ES" dirty="0" smtClean="0"/>
              <a:t>ducativos </a:t>
            </a:r>
            <a:r>
              <a:rPr lang="es-ES" dirty="0"/>
              <a:t>de nivel </a:t>
            </a:r>
            <a:r>
              <a:rPr lang="es-ES" dirty="0" smtClean="0"/>
              <a:t>TSU </a:t>
            </a:r>
            <a:r>
              <a:rPr lang="es-ES" dirty="0"/>
              <a:t>que concluyeron su plan de estudios en </a:t>
            </a:r>
            <a:r>
              <a:rPr lang="es-ES" dirty="0" smtClean="0"/>
              <a:t>agosto </a:t>
            </a:r>
            <a:r>
              <a:rPr lang="es-ES" dirty="0"/>
              <a:t>de </a:t>
            </a:r>
            <a:r>
              <a:rPr lang="es-ES" dirty="0" smtClean="0"/>
              <a:t>2024, </a:t>
            </a:r>
            <a:r>
              <a:rPr lang="es-ES" dirty="0"/>
              <a:t>encontraran % de Eficiencia Terminal, % Graduación, % de Deserción y </a:t>
            </a:r>
            <a:r>
              <a:rPr lang="es-ES" dirty="0" smtClean="0"/>
              <a:t>% </a:t>
            </a:r>
            <a:r>
              <a:rPr lang="es-ES" dirty="0"/>
              <a:t>de Bajas por Reprobación.</a:t>
            </a:r>
            <a:endParaRPr lang="es-419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742" y="1936015"/>
            <a:ext cx="7728126" cy="3916145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34C38365-1054-0E40-8468-C7B55394E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52" y="224492"/>
            <a:ext cx="8645235" cy="545531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800" b="1" dirty="0"/>
              <a:t>Universidad Tecnológica de Tehuacán </a:t>
            </a:r>
            <a:r>
              <a:rPr lang="es-419" sz="1800" b="1" dirty="0"/>
              <a:t/>
            </a:r>
            <a:br>
              <a:rPr lang="es-419" sz="1800" b="1" dirty="0"/>
            </a:br>
            <a:r>
              <a:rPr lang="es-ES" sz="1800" b="1" dirty="0"/>
              <a:t>Departamento de Información y </a:t>
            </a:r>
            <a:r>
              <a:rPr lang="es-ES" sz="1800" b="1" dirty="0" smtClean="0"/>
              <a:t>Estadística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75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5274" y="1354343"/>
            <a:ext cx="8041525" cy="696526"/>
          </a:xfrm>
        </p:spPr>
        <p:txBody>
          <a:bodyPr>
            <a:normAutofit/>
          </a:bodyPr>
          <a:lstStyle/>
          <a:p>
            <a:pPr lvl="0" indent="1588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s-ES" altLang="es-419" sz="1400" b="1" dirty="0" smtClean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TÉCNICO SUPERIOR UNIVERSITARIO</a:t>
            </a:r>
            <a:r>
              <a:rPr lang="es-ES" altLang="es-419" sz="1400" b="1" dirty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altLang="es-419" sz="1400" b="1" dirty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altLang="es-419" sz="1400" b="1" dirty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GENERACIÓN </a:t>
            </a:r>
            <a:r>
              <a:rPr lang="es-ES" altLang="es-419" sz="1400" b="1" dirty="0" smtClean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2023-GENERACIÓN 2024</a:t>
            </a:r>
            <a:endParaRPr lang="es-MX" sz="1400" dirty="0">
              <a:solidFill>
                <a:srgbClr val="1D57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486" y="2304440"/>
            <a:ext cx="7059701" cy="3417092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34C38365-1054-0E40-8468-C7B55394E52A}"/>
              </a:ext>
            </a:extLst>
          </p:cNvPr>
          <p:cNvSpPr txBox="1">
            <a:spLocks/>
          </p:cNvSpPr>
          <p:nvPr/>
        </p:nvSpPr>
        <p:spPr>
          <a:xfrm>
            <a:off x="351718" y="752109"/>
            <a:ext cx="8645235" cy="60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1800" b="1" smtClean="0"/>
              <a:t>Universidad Tecnológica de Tehuacán </a:t>
            </a:r>
            <a:r>
              <a:rPr lang="es-419" sz="1800" b="1" smtClean="0"/>
              <a:t/>
            </a:r>
            <a:br>
              <a:rPr lang="es-419" sz="1800" b="1" smtClean="0"/>
            </a:br>
            <a:r>
              <a:rPr lang="es-ES" sz="1800" b="1" smtClean="0"/>
              <a:t>Departamento de Información y Estadística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38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5274" y="1354343"/>
            <a:ext cx="8041525" cy="696526"/>
          </a:xfrm>
        </p:spPr>
        <p:txBody>
          <a:bodyPr>
            <a:normAutofit/>
          </a:bodyPr>
          <a:lstStyle/>
          <a:p>
            <a:pPr lvl="0" indent="1588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s-ES" altLang="es-419" sz="1400" b="1" dirty="0" smtClean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TÉCNICO SUPERIOR UNIVERSITARIO</a:t>
            </a:r>
            <a:r>
              <a:rPr lang="es-ES" altLang="es-419" sz="1400" b="1" dirty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altLang="es-419" sz="1400" b="1" dirty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altLang="es-419" sz="1400" b="1" dirty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GENERACIÓN </a:t>
            </a:r>
            <a:r>
              <a:rPr lang="es-ES" altLang="es-419" sz="1400" b="1" dirty="0" smtClean="0">
                <a:solidFill>
                  <a:srgbClr val="4453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2023-GENERACIÓN 2024</a:t>
            </a:r>
            <a:endParaRPr lang="es-MX" sz="1400" dirty="0">
              <a:solidFill>
                <a:srgbClr val="1D57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486" y="2304440"/>
            <a:ext cx="7059701" cy="3417092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34C38365-1054-0E40-8468-C7B55394E52A}"/>
              </a:ext>
            </a:extLst>
          </p:cNvPr>
          <p:cNvSpPr txBox="1">
            <a:spLocks/>
          </p:cNvSpPr>
          <p:nvPr/>
        </p:nvSpPr>
        <p:spPr>
          <a:xfrm>
            <a:off x="351718" y="752109"/>
            <a:ext cx="8645235" cy="60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1800" b="1" smtClean="0"/>
              <a:t>Universidad Tecnológica de Tehuacán </a:t>
            </a:r>
            <a:r>
              <a:rPr lang="es-419" sz="1800" b="1" smtClean="0"/>
              <a:t/>
            </a:r>
            <a:br>
              <a:rPr lang="es-419" sz="1800" b="1" smtClean="0"/>
            </a:br>
            <a:r>
              <a:rPr lang="es-ES" sz="1800" b="1" smtClean="0"/>
              <a:t>Departamento de Información y Estadística</a:t>
            </a:r>
            <a:endParaRPr lang="es-MX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482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87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Universidad Tecnológica de Tehuacán  Departamento de Información y Estadística</vt:lpstr>
      <vt:lpstr>TÉCNICO SUPERIOR UNIVERSITARIO  GENERACIÓN 2023-GENERACIÓN 2024</vt:lpstr>
      <vt:lpstr>TÉCNICO SUPERIOR UNIVERSITARIO  GENERACIÓN 2023-GENERACIÓN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alever Reyes</dc:creator>
  <cp:lastModifiedBy>Janet</cp:lastModifiedBy>
  <cp:revision>10</cp:revision>
  <dcterms:created xsi:type="dcterms:W3CDTF">2022-10-12T02:52:04Z</dcterms:created>
  <dcterms:modified xsi:type="dcterms:W3CDTF">2024-09-18T23:00:32Z</dcterms:modified>
</cp:coreProperties>
</file>