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76C"/>
    <a:srgbClr val="02AE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39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915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648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794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24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371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664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759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522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1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631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5667-17F7-5545-9327-D5E8C4E741EE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4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55667-17F7-5545-9327-D5E8C4E741EE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E8F35-736C-2447-A31A-68309FF2E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74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Marcador de contenido"/>
          <p:cNvSpPr txBox="1">
            <a:spLocks/>
          </p:cNvSpPr>
          <p:nvPr/>
        </p:nvSpPr>
        <p:spPr>
          <a:xfrm>
            <a:off x="4143983" y="4849091"/>
            <a:ext cx="5141423" cy="1389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dirty="0" smtClean="0"/>
              <a:t>Departamento</a:t>
            </a:r>
          </a:p>
          <a:p>
            <a:r>
              <a:rPr lang="es-MX" sz="2000" dirty="0" smtClean="0"/>
              <a:t> de Información y Estadista</a:t>
            </a:r>
          </a:p>
          <a:p>
            <a:r>
              <a:rPr lang="es-MX" sz="2000" dirty="0" smtClean="0"/>
              <a:t>octubre</a:t>
            </a:r>
            <a:r>
              <a:rPr lang="es-MX" sz="2000" dirty="0" smtClean="0"/>
              <a:t> </a:t>
            </a:r>
            <a:r>
              <a:rPr lang="es-MX" sz="2000" dirty="0" smtClean="0"/>
              <a:t>2023</a:t>
            </a:r>
            <a:endParaRPr lang="es-MX" sz="2000" dirty="0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4628560" y="1507009"/>
            <a:ext cx="3864991" cy="2649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b="1" dirty="0"/>
              <a:t>% de Eficiencia Terminal, </a:t>
            </a:r>
          </a:p>
          <a:p>
            <a:r>
              <a:rPr lang="es-ES" sz="2000" b="1" dirty="0" smtClean="0"/>
              <a:t>% </a:t>
            </a:r>
            <a:r>
              <a:rPr lang="es-ES" sz="2000" b="1" dirty="0"/>
              <a:t>Graduación, </a:t>
            </a:r>
            <a:endParaRPr lang="es-ES" sz="2000" b="1" dirty="0" smtClean="0"/>
          </a:p>
          <a:p>
            <a:r>
              <a:rPr lang="es-ES" sz="2000" b="1" dirty="0" smtClean="0"/>
              <a:t>% </a:t>
            </a:r>
            <a:r>
              <a:rPr lang="es-ES" sz="2000" b="1" dirty="0"/>
              <a:t>de Deserción y </a:t>
            </a:r>
            <a:endParaRPr lang="es-ES" sz="2000" b="1" dirty="0" smtClean="0"/>
          </a:p>
          <a:p>
            <a:r>
              <a:rPr lang="es-ES" sz="2000" b="1" dirty="0" smtClean="0"/>
              <a:t>% </a:t>
            </a:r>
            <a:r>
              <a:rPr lang="es-ES" sz="2000" b="1" dirty="0"/>
              <a:t>de Bajas por </a:t>
            </a:r>
            <a:r>
              <a:rPr lang="es-ES" sz="2000" b="1" dirty="0" smtClean="0"/>
              <a:t>Reprobación</a:t>
            </a:r>
          </a:p>
          <a:p>
            <a:r>
              <a:rPr lang="es-ES" sz="2000" b="1" dirty="0" smtClean="0"/>
              <a:t>INGENIERÍA 2021-2023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143388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38365-1054-0E40-8468-C7B55394E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357148"/>
            <a:ext cx="8645235" cy="545531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800" b="1" dirty="0"/>
              <a:t>Universidad Tecnológica de Tehuacán </a:t>
            </a:r>
            <a:r>
              <a:rPr lang="es-419" sz="1800" b="1" dirty="0"/>
              <a:t/>
            </a:r>
            <a:br>
              <a:rPr lang="es-419" sz="1800" b="1" dirty="0"/>
            </a:br>
            <a:r>
              <a:rPr lang="es-ES" sz="1800" b="1" dirty="0"/>
              <a:t>Departamento de Información y </a:t>
            </a:r>
            <a:r>
              <a:rPr lang="es-ES" sz="1800" b="1" dirty="0" smtClean="0"/>
              <a:t>Estadística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39" y="313109"/>
            <a:ext cx="787053" cy="466231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6" y="398075"/>
            <a:ext cx="1015412" cy="388681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8649" y="2078547"/>
            <a:ext cx="8321385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419" sz="1200" b="1" dirty="0" smtClean="0">
                <a:solidFill>
                  <a:srgbClr val="44536A"/>
                </a:solidFill>
                <a:ea typeface="Calibri" panose="020F0502020204030204" pitchFamily="34" charset="0"/>
              </a:rPr>
              <a:t>TSU</a:t>
            </a:r>
            <a:r>
              <a:rPr kumimoji="0" lang="es-ES" altLang="es-419" sz="1200" b="1" i="0" u="none" strike="noStrike" cap="none" normalizeH="0" baseline="0" dirty="0" smtClean="0">
                <a:ln>
                  <a:noFill/>
                </a:ln>
                <a:solidFill>
                  <a:srgbClr val="4453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kumimoji="0" lang="es-ES" altLang="es-419" sz="1200" b="1" i="0" u="none" strike="noStrike" cap="none" normalizeH="0" baseline="0" dirty="0" smtClean="0">
                <a:ln>
                  <a:noFill/>
                </a:ln>
                <a:solidFill>
                  <a:srgbClr val="4453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GENERACIÓN 2021-2023</a:t>
            </a:r>
          </a:p>
          <a:p>
            <a:pPr marL="0" marR="0" lvl="0" indent="15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200" b="1" i="0" u="none" strike="noStrike" cap="none" normalizeH="0" baseline="0" dirty="0" smtClean="0">
              <a:ln>
                <a:noFill/>
              </a:ln>
              <a:solidFill>
                <a:srgbClr val="44536A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419" dirty="0"/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5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419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97339" y="943606"/>
            <a:ext cx="8752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En la siguiente tabla se muestran los programas educativos de nivel </a:t>
            </a:r>
            <a:r>
              <a:rPr lang="es-ES" dirty="0" smtClean="0"/>
              <a:t>TSU </a:t>
            </a:r>
            <a:r>
              <a:rPr lang="es-ES" dirty="0"/>
              <a:t>que concluyeron su plan de estudios en </a:t>
            </a:r>
            <a:r>
              <a:rPr lang="es-ES" dirty="0" smtClean="0"/>
              <a:t>agosto</a:t>
            </a:r>
            <a:r>
              <a:rPr lang="es-ES" dirty="0" smtClean="0"/>
              <a:t> </a:t>
            </a:r>
            <a:r>
              <a:rPr lang="es-ES" dirty="0"/>
              <a:t>de 2023, encontraran % de Eficiencia Terminal, % Graduación, % de Deserción y </a:t>
            </a:r>
            <a:r>
              <a:rPr lang="es-ES" dirty="0" smtClean="0"/>
              <a:t>% </a:t>
            </a:r>
            <a:r>
              <a:rPr lang="es-ES" dirty="0"/>
              <a:t>de Bajas por Reprobación.</a:t>
            </a:r>
            <a:endParaRPr lang="es-419" dirty="0"/>
          </a:p>
        </p:txBody>
      </p:sp>
      <p:pic>
        <p:nvPicPr>
          <p:cNvPr id="10" name="Imagen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5" y="2364625"/>
            <a:ext cx="8109790" cy="36226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5000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76</Words>
  <Application>Microsoft Office PowerPoint</Application>
  <PresentationFormat>Presentación en pantalla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Universidad Tecnológica de Tehuacán  Departamento de Información y Estadística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Janet</cp:lastModifiedBy>
  <cp:revision>46</cp:revision>
  <dcterms:created xsi:type="dcterms:W3CDTF">2020-07-13T17:25:55Z</dcterms:created>
  <dcterms:modified xsi:type="dcterms:W3CDTF">2023-10-13T20:20:06Z</dcterms:modified>
</cp:coreProperties>
</file>