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7775575" cy="1004411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75" userDrawn="1">
          <p15:clr>
            <a:srgbClr val="A4A3A4"/>
          </p15:clr>
        </p15:guide>
        <p15:guide id="2" orient="horz" pos="3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3" autoAdjust="0"/>
    <p:restoredTop sz="95853"/>
  </p:normalViewPr>
  <p:slideViewPr>
    <p:cSldViewPr snapToGrid="0">
      <p:cViewPr varScale="1">
        <p:scale>
          <a:sx n="53" d="100"/>
          <a:sy n="53" d="100"/>
        </p:scale>
        <p:origin x="1680" y="72"/>
      </p:cViewPr>
      <p:guideLst>
        <p:guide pos="2475"/>
        <p:guide orient="horz" pos="3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272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E24D-13C3-AC4F-947F-A2233A680233}" type="datetimeFigureOut">
              <a:rPr lang="es-ES_tradnl" smtClean="0"/>
              <a:t>29/04/2026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5200" y="1143000"/>
            <a:ext cx="2387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FC77A-DC2E-7D43-9C1C-92B42623A2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35200" y="1143000"/>
            <a:ext cx="23876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FC77A-DC2E-7D43-9C1C-92B42623A249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23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154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70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34756"/>
            <a:ext cx="1676608" cy="85119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34756"/>
            <a:ext cx="4932630" cy="851192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41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50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04056"/>
            <a:ext cx="6706433" cy="4178071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721654"/>
            <a:ext cx="6706433" cy="2197149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03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673780"/>
            <a:ext cx="3304619" cy="637289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673780"/>
            <a:ext cx="3304619" cy="637289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33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34758"/>
            <a:ext cx="6706433" cy="194139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462203"/>
            <a:ext cx="32894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668891"/>
            <a:ext cx="3289432" cy="539638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462203"/>
            <a:ext cx="33056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668891"/>
            <a:ext cx="3305632" cy="539638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9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58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86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46169"/>
            <a:ext cx="3936385" cy="7137830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79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46169"/>
            <a:ext cx="3936385" cy="7137830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44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34758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673780"/>
            <a:ext cx="6706433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1A4F-8167-408B-90BD-A256610AF072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309407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69A5-09AA-41EE-9A4A-00F775C096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50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/>
          <p:nvPr/>
        </p:nvSpPr>
        <p:spPr>
          <a:xfrm>
            <a:off x="1525427" y="4056206"/>
            <a:ext cx="4807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8613" indent="-1248613" algn="ctr" defTabSz="786964"/>
            <a:r>
              <a:rPr lang="es-MX" sz="4800" b="1" dirty="0" smtClean="0">
                <a:solidFill>
                  <a:srgbClr val="07AE8B"/>
                </a:solidFill>
                <a:latin typeface="Arial" pitchFamily="34" charset="0"/>
                <a:cs typeface="Arial" pitchFamily="34" charset="0"/>
              </a:rPr>
              <a:t>Nombramiento</a:t>
            </a:r>
            <a:endParaRPr lang="es-MX" sz="4800" b="1" dirty="0">
              <a:solidFill>
                <a:srgbClr val="07AE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1946205" y="5391949"/>
            <a:ext cx="3965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Tehuacán, Puebla a </a:t>
            </a:r>
            <a:r>
              <a:rPr lang="es-MX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07 </a:t>
            </a:r>
            <a:r>
              <a:rPr lang="es-MX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Enero </a:t>
            </a:r>
            <a:r>
              <a:rPr lang="es-MX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2026.</a:t>
            </a:r>
            <a:endParaRPr lang="es-MX" sz="14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“Formación Integral, Sociedad Competitiva”</a:t>
            </a:r>
          </a:p>
        </p:txBody>
      </p:sp>
    </p:spTree>
    <p:extLst>
      <p:ext uri="{BB962C8B-B14F-4D97-AF65-F5344CB8AC3E}">
        <p14:creationId xmlns:p14="http://schemas.microsoft.com/office/powerpoint/2010/main" val="34522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19</Words>
  <Application>Microsoft Office PowerPoint</Application>
  <PresentationFormat>Personalizado</PresentationFormat>
  <Paragraphs>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alever Reyes</dc:creator>
  <cp:lastModifiedBy>Usuario</cp:lastModifiedBy>
  <cp:revision>17</cp:revision>
  <dcterms:created xsi:type="dcterms:W3CDTF">2021-08-03T00:02:04Z</dcterms:created>
  <dcterms:modified xsi:type="dcterms:W3CDTF">2026-04-29T22:41:07Z</dcterms:modified>
</cp:coreProperties>
</file>