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775575" cy="1004411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475" userDrawn="1">
          <p15:clr>
            <a:srgbClr val="A4A3A4"/>
          </p15:clr>
        </p15:guide>
        <p15:guide id="2" orient="horz" pos="31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53" autoAdjust="0"/>
    <p:restoredTop sz="95853"/>
  </p:normalViewPr>
  <p:slideViewPr>
    <p:cSldViewPr snapToGrid="0">
      <p:cViewPr varScale="1">
        <p:scale>
          <a:sx n="60" d="100"/>
          <a:sy n="60" d="100"/>
        </p:scale>
        <p:origin x="1842" y="90"/>
      </p:cViewPr>
      <p:guideLst>
        <p:guide pos="2475"/>
        <p:guide orient="horz" pos="31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2720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4E24D-13C3-AC4F-947F-A2233A680233}" type="datetimeFigureOut">
              <a:rPr lang="es-ES_tradnl" smtClean="0"/>
              <a:t>02/09/2024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35200" y="1143000"/>
            <a:ext cx="2387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FC77A-DC2E-7D43-9C1C-92B42623A249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460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235200" y="1143000"/>
            <a:ext cx="23876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FC77A-DC2E-7D43-9C1C-92B42623A249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3231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643794"/>
            <a:ext cx="6609239" cy="3496839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275485"/>
            <a:ext cx="5831681" cy="2425002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54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70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34756"/>
            <a:ext cx="1676608" cy="85119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34756"/>
            <a:ext cx="4932630" cy="851192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41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450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504056"/>
            <a:ext cx="6706433" cy="4178071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6721654"/>
            <a:ext cx="6706433" cy="2197149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4037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673780"/>
            <a:ext cx="3304619" cy="63728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673780"/>
            <a:ext cx="3304619" cy="63728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133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34758"/>
            <a:ext cx="6706433" cy="194139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462203"/>
            <a:ext cx="3289432" cy="1206688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668891"/>
            <a:ext cx="3289432" cy="539638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462203"/>
            <a:ext cx="3305632" cy="1206688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668891"/>
            <a:ext cx="3305632" cy="539638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649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58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286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669608"/>
            <a:ext cx="2507825" cy="2343626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446169"/>
            <a:ext cx="3936385" cy="7137830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013234"/>
            <a:ext cx="2507825" cy="5582389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5791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669608"/>
            <a:ext cx="2507825" cy="2343626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446169"/>
            <a:ext cx="3936385" cy="7137830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013234"/>
            <a:ext cx="2507825" cy="5582389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44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34758"/>
            <a:ext cx="6706433" cy="19413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673780"/>
            <a:ext cx="6706433" cy="63728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9309407"/>
            <a:ext cx="1749504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1A4F-8167-408B-90BD-A256610AF072}" type="datetimeFigureOut">
              <a:rPr lang="es-MX" smtClean="0"/>
              <a:t>02/09/2024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9309407"/>
            <a:ext cx="2624257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9309407"/>
            <a:ext cx="1749504" cy="5347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69A5-09AA-41EE-9A4A-00F775C096A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5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Rectángulo"/>
          <p:cNvSpPr/>
          <p:nvPr/>
        </p:nvSpPr>
        <p:spPr>
          <a:xfrm>
            <a:off x="1525999" y="4607351"/>
            <a:ext cx="4807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48613" indent="-1248613" algn="ctr" defTabSz="786964"/>
            <a:r>
              <a:rPr lang="es-MX" sz="4800" b="1" dirty="0" smtClean="0">
                <a:solidFill>
                  <a:srgbClr val="07AE8B"/>
                </a:solidFill>
                <a:latin typeface="Arial" pitchFamily="34" charset="0"/>
                <a:cs typeface="Arial" pitchFamily="34" charset="0"/>
              </a:rPr>
              <a:t>Nombramiento</a:t>
            </a:r>
            <a:endParaRPr lang="es-MX" sz="4800" b="1" dirty="0">
              <a:solidFill>
                <a:srgbClr val="07AE8B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6 Rectángulo"/>
          <p:cNvSpPr/>
          <p:nvPr/>
        </p:nvSpPr>
        <p:spPr>
          <a:xfrm>
            <a:off x="1946777" y="6481713"/>
            <a:ext cx="39657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Tehuacán, Puebla a 25 </a:t>
            </a:r>
            <a:r>
              <a:rPr lang="es-MX" sz="14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Septiembre </a:t>
            </a:r>
            <a:r>
              <a:rPr lang="es-MX" sz="14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es-MX" sz="14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2024.</a:t>
            </a:r>
            <a:endParaRPr lang="es-MX" sz="1400" i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1400" i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“Formación Integral, Sociedad Competitiva”</a:t>
            </a:r>
          </a:p>
        </p:txBody>
      </p:sp>
    </p:spTree>
    <p:extLst>
      <p:ext uri="{BB962C8B-B14F-4D97-AF65-F5344CB8AC3E}">
        <p14:creationId xmlns:p14="http://schemas.microsoft.com/office/powerpoint/2010/main" val="345225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19</Words>
  <Application>Microsoft Office PowerPoint</Application>
  <PresentationFormat>Personalizado</PresentationFormat>
  <Paragraphs>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alever Reyes</dc:creator>
  <cp:lastModifiedBy>Prensa</cp:lastModifiedBy>
  <cp:revision>12</cp:revision>
  <dcterms:created xsi:type="dcterms:W3CDTF">2021-08-03T00:02:04Z</dcterms:created>
  <dcterms:modified xsi:type="dcterms:W3CDTF">2024-09-02T15:44:07Z</dcterms:modified>
</cp:coreProperties>
</file>