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772400" cy="10044113"/>
  <p:notesSz cx="9144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59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50" d="100"/>
          <a:sy n="50" d="100"/>
        </p:scale>
        <p:origin x="165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3794"/>
            <a:ext cx="6606540" cy="3496839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75485"/>
            <a:ext cx="5829300" cy="2425002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445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865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4056"/>
            <a:ext cx="6703695" cy="4178071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21654"/>
            <a:ext cx="6703695" cy="2197149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135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3780"/>
            <a:ext cx="3303270" cy="637289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3780"/>
            <a:ext cx="3303270" cy="637289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6185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4758"/>
            <a:ext cx="6703695" cy="194139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2203"/>
            <a:ext cx="3288089" cy="1206688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68891"/>
            <a:ext cx="3288089" cy="539638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2203"/>
            <a:ext cx="3304282" cy="1206688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68891"/>
            <a:ext cx="3304282" cy="539638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616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335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678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69608"/>
            <a:ext cx="2506801" cy="2343626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6169"/>
            <a:ext cx="3934778" cy="7137830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3234"/>
            <a:ext cx="2506801" cy="558238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65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69608"/>
            <a:ext cx="2506801" cy="2343626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6169"/>
            <a:ext cx="3934778" cy="7137830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3234"/>
            <a:ext cx="2506801" cy="558238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071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731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4756"/>
            <a:ext cx="1675924" cy="85119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4756"/>
            <a:ext cx="4930616" cy="8511921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0736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4758"/>
            <a:ext cx="6703695" cy="1941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3780"/>
            <a:ext cx="6703695" cy="6372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09407"/>
            <a:ext cx="1748790" cy="53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A13B9-1332-45E2-931F-B0B0153635E4}" type="datetimeFigureOut">
              <a:rPr lang="es-MX" smtClean="0"/>
              <a:t>09/09/2026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09407"/>
            <a:ext cx="2623185" cy="53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09407"/>
            <a:ext cx="1748790" cy="53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E407C-014A-4485-A1D8-CBD9093ADD7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890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43584" y="3663696"/>
            <a:ext cx="5029200" cy="952681"/>
          </a:xfrm>
        </p:spPr>
        <p:txBody>
          <a:bodyPr>
            <a:normAutofit/>
          </a:bodyPr>
          <a:lstStyle/>
          <a:p>
            <a:r>
              <a:rPr lang="es-ES" sz="6000" b="1" dirty="0" smtClean="0">
                <a:solidFill>
                  <a:srgbClr val="1F596E"/>
                </a:solidFill>
                <a:latin typeface="+mn-lt"/>
              </a:rPr>
              <a:t>Nombramiento</a:t>
            </a:r>
            <a:endParaRPr lang="es-MX" sz="6000" b="1" dirty="0">
              <a:solidFill>
                <a:srgbClr val="1F596E"/>
              </a:solidFill>
              <a:latin typeface="+mn-lt"/>
            </a:endParaRPr>
          </a:p>
        </p:txBody>
      </p:sp>
      <p:sp>
        <p:nvSpPr>
          <p:cNvPr id="4" name="6 Rectángulo"/>
          <p:cNvSpPr>
            <a:spLocks noGrp="1"/>
          </p:cNvSpPr>
          <p:nvPr>
            <p:ph type="subTitle" idx="1"/>
          </p:nvPr>
        </p:nvSpPr>
        <p:spPr>
          <a:xfrm>
            <a:off x="1654937" y="7923149"/>
            <a:ext cx="5829300" cy="595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Tehuacán, Puebla a </a:t>
            </a:r>
            <a:r>
              <a:rPr lang="es-MX" sz="14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09 </a:t>
            </a:r>
            <a:r>
              <a:rPr lang="es-MX" sz="14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MX" sz="14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Septiembre </a:t>
            </a:r>
            <a:r>
              <a:rPr lang="es-MX" sz="14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MX" sz="14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2026.</a:t>
            </a:r>
            <a:endParaRPr lang="es-MX" sz="1400" i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14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“Formación Integral, Sociedad Competitiva</a:t>
            </a:r>
            <a:r>
              <a:rPr lang="es-MX" sz="1400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12965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18</Words>
  <Application>Microsoft Office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Nombramiento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Nombramiento</dc:title>
  <dc:creator>Usuario</dc:creator>
  <cp:lastModifiedBy>Usuario</cp:lastModifiedBy>
  <cp:revision>1</cp:revision>
  <dcterms:created xsi:type="dcterms:W3CDTF">2026-09-09T15:46:07Z</dcterms:created>
  <dcterms:modified xsi:type="dcterms:W3CDTF">2026-09-09T15:50:02Z</dcterms:modified>
</cp:coreProperties>
</file>