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044113" cy="7775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9" userDrawn="1">
          <p15:clr>
            <a:srgbClr val="A4A3A4"/>
          </p15:clr>
        </p15:guide>
        <p15:guide id="2" pos="31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38" y="78"/>
      </p:cViewPr>
      <p:guideLst>
        <p:guide orient="horz" pos="2449"/>
        <p:guide pos="31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B1823-5329-417C-A1E4-2E4B21053D87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5100" y="1143000"/>
            <a:ext cx="3987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B91CC-C2CF-444F-ADD2-4E8D868C47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03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1pPr>
    <a:lvl2pPr marL="509092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2pPr>
    <a:lvl3pPr marL="1018184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3pPr>
    <a:lvl4pPr marL="1527277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4pPr>
    <a:lvl5pPr marL="2036369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5pPr>
    <a:lvl6pPr marL="2545461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6pPr>
    <a:lvl7pPr marL="3054553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7pPr>
    <a:lvl8pPr marL="3563645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8pPr>
    <a:lvl9pPr marL="4072738" algn="l" defTabSz="1018184" rtl="0" eaLnBrk="1" latinLnBrk="0" hangingPunct="1">
      <a:defRPr sz="13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FB91CC-C2CF-444F-ADD2-4E8D868C47C6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686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309" y="1272531"/>
            <a:ext cx="8537496" cy="2707052"/>
          </a:xfrm>
        </p:spPr>
        <p:txBody>
          <a:bodyPr anchor="b"/>
          <a:lstStyle>
            <a:lvl1pPr algn="ctr">
              <a:defRPr sz="6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514" y="4083977"/>
            <a:ext cx="7533085" cy="1877297"/>
          </a:xfrm>
        </p:spPr>
        <p:txBody>
          <a:bodyPr/>
          <a:lstStyle>
            <a:lvl1pPr marL="0" indent="0" algn="ctr">
              <a:buNone/>
              <a:defRPr sz="2636"/>
            </a:lvl1pPr>
            <a:lvl2pPr marL="502188" indent="0" algn="ctr">
              <a:buNone/>
              <a:defRPr sz="2197"/>
            </a:lvl2pPr>
            <a:lvl3pPr marL="1004377" indent="0" algn="ctr">
              <a:buNone/>
              <a:defRPr sz="1977"/>
            </a:lvl3pPr>
            <a:lvl4pPr marL="1506565" indent="0" algn="ctr">
              <a:buNone/>
              <a:defRPr sz="1757"/>
            </a:lvl4pPr>
            <a:lvl5pPr marL="2008754" indent="0" algn="ctr">
              <a:buNone/>
              <a:defRPr sz="1757"/>
            </a:lvl5pPr>
            <a:lvl6pPr marL="2510942" indent="0" algn="ctr">
              <a:buNone/>
              <a:defRPr sz="1757"/>
            </a:lvl6pPr>
            <a:lvl7pPr marL="3013131" indent="0" algn="ctr">
              <a:buNone/>
              <a:defRPr sz="1757"/>
            </a:lvl7pPr>
            <a:lvl8pPr marL="3515319" indent="0" algn="ctr">
              <a:buNone/>
              <a:defRPr sz="1757"/>
            </a:lvl8pPr>
            <a:lvl9pPr marL="4017508" indent="0" algn="ctr">
              <a:buNone/>
              <a:defRPr sz="175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814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42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7819" y="413978"/>
            <a:ext cx="2165762" cy="658944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33" y="413978"/>
            <a:ext cx="6371734" cy="658944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636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29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02" y="1938496"/>
            <a:ext cx="8663047" cy="3234423"/>
          </a:xfrm>
        </p:spPr>
        <p:txBody>
          <a:bodyPr anchor="b"/>
          <a:lstStyle>
            <a:lvl1pPr>
              <a:defRPr sz="659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02" y="5203518"/>
            <a:ext cx="8663047" cy="1700906"/>
          </a:xfrm>
        </p:spPr>
        <p:txBody>
          <a:bodyPr/>
          <a:lstStyle>
            <a:lvl1pPr marL="0" indent="0">
              <a:buNone/>
              <a:defRPr sz="2636">
                <a:solidFill>
                  <a:schemeClr val="tx1">
                    <a:tint val="82000"/>
                  </a:schemeClr>
                </a:solidFill>
              </a:defRPr>
            </a:lvl1pPr>
            <a:lvl2pPr marL="502188" indent="0">
              <a:buNone/>
              <a:defRPr sz="2197">
                <a:solidFill>
                  <a:schemeClr val="tx1">
                    <a:tint val="82000"/>
                  </a:schemeClr>
                </a:solidFill>
              </a:defRPr>
            </a:lvl2pPr>
            <a:lvl3pPr marL="1004377" indent="0">
              <a:buNone/>
              <a:defRPr sz="1977">
                <a:solidFill>
                  <a:schemeClr val="tx1">
                    <a:tint val="82000"/>
                  </a:schemeClr>
                </a:solidFill>
              </a:defRPr>
            </a:lvl3pPr>
            <a:lvl4pPr marL="1506565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4pPr>
            <a:lvl5pPr marL="2008754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5pPr>
            <a:lvl6pPr marL="2510942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6pPr>
            <a:lvl7pPr marL="3013131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7pPr>
            <a:lvl8pPr marL="3515319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8pPr>
            <a:lvl9pPr marL="4017508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296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33" y="2069887"/>
            <a:ext cx="4268748" cy="493353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832" y="2069887"/>
            <a:ext cx="4268748" cy="493353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191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413979"/>
            <a:ext cx="8663047" cy="15029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842" y="1906097"/>
            <a:ext cx="4249130" cy="934148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42" y="2840245"/>
            <a:ext cx="4249130" cy="4177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4833" y="1906097"/>
            <a:ext cx="4270056" cy="934148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4833" y="2840245"/>
            <a:ext cx="4270056" cy="4177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45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108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50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18372"/>
            <a:ext cx="3239488" cy="1814301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056" y="1119540"/>
            <a:ext cx="5084832" cy="5525698"/>
          </a:xfrm>
        </p:spPr>
        <p:txBody>
          <a:bodyPr/>
          <a:lstStyle>
            <a:lvl1pPr>
              <a:defRPr sz="3515"/>
            </a:lvl1pPr>
            <a:lvl2pPr>
              <a:defRPr sz="3076"/>
            </a:lvl2pPr>
            <a:lvl3pPr>
              <a:defRPr sz="2636"/>
            </a:lvl3pPr>
            <a:lvl4pPr>
              <a:defRPr sz="2197"/>
            </a:lvl4pPr>
            <a:lvl5pPr>
              <a:defRPr sz="2197"/>
            </a:lvl5pPr>
            <a:lvl6pPr>
              <a:defRPr sz="2197"/>
            </a:lvl6pPr>
            <a:lvl7pPr>
              <a:defRPr sz="2197"/>
            </a:lvl7pPr>
            <a:lvl8pPr>
              <a:defRPr sz="2197"/>
            </a:lvl8pPr>
            <a:lvl9pPr>
              <a:defRPr sz="219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332673"/>
            <a:ext cx="3239488" cy="4321564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673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18372"/>
            <a:ext cx="3239488" cy="1814301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0056" y="1119540"/>
            <a:ext cx="5084832" cy="5525698"/>
          </a:xfrm>
        </p:spPr>
        <p:txBody>
          <a:bodyPr anchor="t"/>
          <a:lstStyle>
            <a:lvl1pPr marL="0" indent="0">
              <a:buNone/>
              <a:defRPr sz="3515"/>
            </a:lvl1pPr>
            <a:lvl2pPr marL="502188" indent="0">
              <a:buNone/>
              <a:defRPr sz="3076"/>
            </a:lvl2pPr>
            <a:lvl3pPr marL="1004377" indent="0">
              <a:buNone/>
              <a:defRPr sz="2636"/>
            </a:lvl3pPr>
            <a:lvl4pPr marL="1506565" indent="0">
              <a:buNone/>
              <a:defRPr sz="2197"/>
            </a:lvl4pPr>
            <a:lvl5pPr marL="2008754" indent="0">
              <a:buNone/>
              <a:defRPr sz="2197"/>
            </a:lvl5pPr>
            <a:lvl6pPr marL="2510942" indent="0">
              <a:buNone/>
              <a:defRPr sz="2197"/>
            </a:lvl6pPr>
            <a:lvl7pPr marL="3013131" indent="0">
              <a:buNone/>
              <a:defRPr sz="2197"/>
            </a:lvl7pPr>
            <a:lvl8pPr marL="3515319" indent="0">
              <a:buNone/>
              <a:defRPr sz="2197"/>
            </a:lvl8pPr>
            <a:lvl9pPr marL="4017508" indent="0">
              <a:buNone/>
              <a:defRPr sz="219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332673"/>
            <a:ext cx="3239488" cy="4321564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6569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533" y="413979"/>
            <a:ext cx="8663047" cy="150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533" y="2069887"/>
            <a:ext cx="8663047" cy="4933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533" y="7206808"/>
            <a:ext cx="2259925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11C9C1-0970-4817-9976-F6303D9A4CFC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7113" y="7206808"/>
            <a:ext cx="3389888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3655" y="7206808"/>
            <a:ext cx="2259925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AA65CE-FFEE-44AB-AEEB-6ABF8C64C1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68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4377" rtl="0" eaLnBrk="1" latinLnBrk="0" hangingPunct="1">
        <a:lnSpc>
          <a:spcPct val="90000"/>
        </a:lnSpc>
        <a:spcBef>
          <a:spcPct val="0"/>
        </a:spcBef>
        <a:buNone/>
        <a:defRPr sz="4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094" indent="-251094" algn="l" defTabSz="1004377" rtl="0" eaLnBrk="1" latinLnBrk="0" hangingPunct="1">
        <a:lnSpc>
          <a:spcPct val="90000"/>
        </a:lnSpc>
        <a:spcBef>
          <a:spcPts val="1098"/>
        </a:spcBef>
        <a:buFont typeface="Arial" panose="020B0604020202020204" pitchFamily="34" charset="0"/>
        <a:buChar char="•"/>
        <a:defRPr sz="3076" kern="1200">
          <a:solidFill>
            <a:schemeClr val="tx1"/>
          </a:solidFill>
          <a:latin typeface="+mn-lt"/>
          <a:ea typeface="+mn-ea"/>
          <a:cs typeface="+mn-cs"/>
        </a:defRPr>
      </a:lvl1pPr>
      <a:lvl2pPr marL="753283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636" kern="1200">
          <a:solidFill>
            <a:schemeClr val="tx1"/>
          </a:solidFill>
          <a:latin typeface="+mn-lt"/>
          <a:ea typeface="+mn-ea"/>
          <a:cs typeface="+mn-cs"/>
        </a:defRPr>
      </a:lvl2pPr>
      <a:lvl3pPr marL="1255471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757660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259848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762037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225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414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602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77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65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54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42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131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319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50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31905AB2-619E-3508-0A82-24C3B7F3F3C0}"/>
              </a:ext>
            </a:extLst>
          </p:cNvPr>
          <p:cNvSpPr txBox="1"/>
          <p:nvPr/>
        </p:nvSpPr>
        <p:spPr>
          <a:xfrm>
            <a:off x="2567995" y="3026167"/>
            <a:ext cx="49065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>
                <a:solidFill>
                  <a:srgbClr val="18AD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NOMBRAMIENTO</a:t>
            </a:r>
          </a:p>
        </p:txBody>
      </p:sp>
      <p:sp>
        <p:nvSpPr>
          <p:cNvPr id="3" name="6 Rectángulo">
            <a:extLst>
              <a:ext uri="{FF2B5EF4-FFF2-40B4-BE49-F238E27FC236}">
                <a16:creationId xmlns:a16="http://schemas.microsoft.com/office/drawing/2014/main" id="{6A92AFE8-0495-7500-9536-828C52B5EA60}"/>
              </a:ext>
            </a:extLst>
          </p:cNvPr>
          <p:cNvSpPr/>
          <p:nvPr/>
        </p:nvSpPr>
        <p:spPr>
          <a:xfrm>
            <a:off x="3188840" y="5115413"/>
            <a:ext cx="3680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Tehuacán, Puebla a </a:t>
            </a:r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01 </a:t>
            </a:r>
            <a:r>
              <a:rPr lang="es-MX" sz="10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enero</a:t>
            </a:r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0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2025.</a:t>
            </a:r>
            <a:endParaRPr lang="es-MX" sz="1000" i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0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“Formación Integral, Sociedad Competitiva”</a:t>
            </a:r>
          </a:p>
        </p:txBody>
      </p:sp>
    </p:spTree>
    <p:extLst>
      <p:ext uri="{BB962C8B-B14F-4D97-AF65-F5344CB8AC3E}">
        <p14:creationId xmlns:p14="http://schemas.microsoft.com/office/powerpoint/2010/main" val="3132843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19</Words>
  <Application>Microsoft Office PowerPoint</Application>
  <PresentationFormat>Personalizado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 Romero</dc:creator>
  <cp:lastModifiedBy>Prensa</cp:lastModifiedBy>
  <cp:revision>4</cp:revision>
  <dcterms:created xsi:type="dcterms:W3CDTF">2024-09-02T14:34:09Z</dcterms:created>
  <dcterms:modified xsi:type="dcterms:W3CDTF">2025-01-07T18:08:22Z</dcterms:modified>
</cp:coreProperties>
</file>