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044113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1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38" y="78"/>
      </p:cViewPr>
      <p:guideLst>
        <p:guide orient="horz" pos="2449"/>
        <p:guide pos="31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B1823-5329-417C-A1E4-2E4B21053D87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1143000"/>
            <a:ext cx="398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B91CC-C2CF-444F-ADD2-4E8D868C47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03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13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B91CC-C2CF-444F-ADD2-4E8D868C47C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86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14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36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29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>
                    <a:tint val="82000"/>
                  </a:schemeClr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82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82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96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91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45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0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50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673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6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11C9C1-0970-4817-9976-F6303D9A4CFC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AA65CE-FFEE-44AB-AEEB-6ABF8C64C1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6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31905AB2-619E-3508-0A82-24C3B7F3F3C0}"/>
              </a:ext>
            </a:extLst>
          </p:cNvPr>
          <p:cNvSpPr txBox="1"/>
          <p:nvPr/>
        </p:nvSpPr>
        <p:spPr>
          <a:xfrm>
            <a:off x="2567995" y="3026167"/>
            <a:ext cx="49065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>
                <a:solidFill>
                  <a:srgbClr val="18AD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NOMBRAMIENTO</a:t>
            </a:r>
          </a:p>
        </p:txBody>
      </p:sp>
      <p:sp>
        <p:nvSpPr>
          <p:cNvPr id="3" name="6 Rectángulo">
            <a:extLst>
              <a:ext uri="{FF2B5EF4-FFF2-40B4-BE49-F238E27FC236}">
                <a16:creationId xmlns:a16="http://schemas.microsoft.com/office/drawing/2014/main" id="{6A92AFE8-0495-7500-9536-828C52B5EA60}"/>
              </a:ext>
            </a:extLst>
          </p:cNvPr>
          <p:cNvSpPr/>
          <p:nvPr/>
        </p:nvSpPr>
        <p:spPr>
          <a:xfrm>
            <a:off x="3188840" y="5115413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</a:t>
            </a:r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01 </a:t>
            </a:r>
            <a:r>
              <a:rPr lang="es-MX" sz="10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enero</a:t>
            </a:r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0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2025.</a:t>
            </a:r>
            <a:endParaRPr lang="es-MX" sz="1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</p:spTree>
    <p:extLst>
      <p:ext uri="{BB962C8B-B14F-4D97-AF65-F5344CB8AC3E}">
        <p14:creationId xmlns:p14="http://schemas.microsoft.com/office/powerpoint/2010/main" val="3132843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19</Words>
  <Application>Microsoft Office PowerPoint</Application>
  <PresentationFormat>Personalizado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 Romero</dc:creator>
  <cp:lastModifiedBy>Prensa</cp:lastModifiedBy>
  <cp:revision>4</cp:revision>
  <dcterms:created xsi:type="dcterms:W3CDTF">2024-09-02T14:34:09Z</dcterms:created>
  <dcterms:modified xsi:type="dcterms:W3CDTF">2025-01-07T18:08:22Z</dcterms:modified>
</cp:coreProperties>
</file>