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26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62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51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83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507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88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0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73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47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7DEAE-8934-47C0-86A8-B2C56A9812A3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1921-F433-48A1-AF5E-E6911E9245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41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1049" y="3193434"/>
            <a:ext cx="5432367" cy="1543703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rgbClr val="1D57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107412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97033"/>
            <a:ext cx="7886700" cy="959169"/>
          </a:xfrm>
        </p:spPr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460567"/>
            <a:ext cx="7886700" cy="2396441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275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275" y="1354342"/>
            <a:ext cx="6202456" cy="845109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1D57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5275" y="2398816"/>
            <a:ext cx="6985808" cy="3384468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7382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Subtitulo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alever Reyes</dc:creator>
  <cp:lastModifiedBy>Prensa</cp:lastModifiedBy>
  <cp:revision>7</cp:revision>
  <dcterms:created xsi:type="dcterms:W3CDTF">2022-10-12T02:52:04Z</dcterms:created>
  <dcterms:modified xsi:type="dcterms:W3CDTF">2025-01-07T18:14:13Z</dcterms:modified>
</cp:coreProperties>
</file>