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26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62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51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0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83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50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88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0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73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47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7DEAE-8934-47C0-86A8-B2C56A9812A3}" type="datetimeFigureOut">
              <a:rPr lang="es-MX" smtClean="0"/>
              <a:t>28/09/2023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41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9174" y="877746"/>
            <a:ext cx="5432367" cy="1543703"/>
          </a:xfrm>
        </p:spPr>
        <p:txBody>
          <a:bodyPr>
            <a:normAutofit/>
          </a:bodyPr>
          <a:lstStyle/>
          <a:p>
            <a:r>
              <a:rPr lang="es-MX" sz="4000" b="1" dirty="0">
                <a:solidFill>
                  <a:srgbClr val="1D57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107412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97033"/>
            <a:ext cx="7886700" cy="959169"/>
          </a:xfrm>
        </p:spPr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460567"/>
            <a:ext cx="7886700" cy="2992582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275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275" y="356814"/>
            <a:ext cx="6202456" cy="845109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1D57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5275" y="1370297"/>
            <a:ext cx="6985808" cy="4282358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7382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Subtitulo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alever Reyes</dc:creator>
  <cp:lastModifiedBy>Usuario</cp:lastModifiedBy>
  <cp:revision>5</cp:revision>
  <dcterms:created xsi:type="dcterms:W3CDTF">2022-10-12T02:52:04Z</dcterms:created>
  <dcterms:modified xsi:type="dcterms:W3CDTF">2023-09-28T19:54:36Z</dcterms:modified>
</cp:coreProperties>
</file>