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3269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62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651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0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83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079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88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390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473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7477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7DEAE-8934-47C0-86A8-B2C56A9812A3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568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7DEAE-8934-47C0-86A8-B2C56A9812A3}" type="datetimeFigureOut">
              <a:rPr lang="es-MX" smtClean="0"/>
              <a:t>07/01/2026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91921-F433-48A1-AF5E-E6911E9245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8417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08733" y="2365298"/>
            <a:ext cx="3743058" cy="1543703"/>
          </a:xfrm>
        </p:spPr>
        <p:txBody>
          <a:bodyPr>
            <a:norm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TITULO</a:t>
            </a:r>
          </a:p>
        </p:txBody>
      </p:sp>
    </p:spTree>
    <p:extLst>
      <p:ext uri="{BB962C8B-B14F-4D97-AF65-F5344CB8AC3E}">
        <p14:creationId xmlns:p14="http://schemas.microsoft.com/office/powerpoint/2010/main" val="107412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5133" y="1505142"/>
            <a:ext cx="2235320" cy="955425"/>
          </a:xfrm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</a:rPr>
              <a:t>Subtítulo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30168" y="586597"/>
            <a:ext cx="4298535" cy="590046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627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275" y="1354342"/>
            <a:ext cx="6202456" cy="845109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rgbClr val="1D57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5275" y="2398816"/>
            <a:ext cx="6985808" cy="3384468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73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</TotalTime>
  <Words>3</Words>
  <Application>Microsoft Office PowerPoint</Application>
  <PresentationFormat>Presentación en pantalla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Subtítulo</vt:lpstr>
      <vt:lpstr>Subtitulo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alever Reyes</dc:creator>
  <cp:lastModifiedBy>Prensa</cp:lastModifiedBy>
  <cp:revision>17</cp:revision>
  <dcterms:created xsi:type="dcterms:W3CDTF">2022-10-12T02:52:04Z</dcterms:created>
  <dcterms:modified xsi:type="dcterms:W3CDTF">2026-01-07T18:11:39Z</dcterms:modified>
</cp:coreProperties>
</file>