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26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62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5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0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83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07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88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390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473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47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68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DEAE-8934-47C0-86A8-B2C56A9812A3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84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08733" y="2365298"/>
            <a:ext cx="3743058" cy="1543703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</a:t>
            </a:r>
          </a:p>
        </p:txBody>
      </p:sp>
    </p:spTree>
    <p:extLst>
      <p:ext uri="{BB962C8B-B14F-4D97-AF65-F5344CB8AC3E}">
        <p14:creationId xmlns:p14="http://schemas.microsoft.com/office/powerpoint/2010/main" val="10741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133" y="1505142"/>
            <a:ext cx="2235320" cy="955425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Subtítulo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30168" y="586597"/>
            <a:ext cx="4298535" cy="590046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27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275" y="1354342"/>
            <a:ext cx="6202456" cy="845109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1D5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275" y="2398816"/>
            <a:ext cx="6985808" cy="338446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73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3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Subtítulo</vt:lpstr>
      <vt:lpstr>Subtitulo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alever Reyes</dc:creator>
  <cp:lastModifiedBy>Usuario</cp:lastModifiedBy>
  <cp:revision>19</cp:revision>
  <dcterms:created xsi:type="dcterms:W3CDTF">2022-10-12T02:52:04Z</dcterms:created>
  <dcterms:modified xsi:type="dcterms:W3CDTF">2026-04-29T22:37:12Z</dcterms:modified>
</cp:coreProperties>
</file>