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59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426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0797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2963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322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166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630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825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1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750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089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480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69F02-2393-46C7-A925-F7269642268D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A9987-C6A6-43B5-A09B-AA323D9DD7F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355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11036" y="2430049"/>
            <a:ext cx="2996852" cy="1042336"/>
          </a:xfrm>
        </p:spPr>
        <p:txBody>
          <a:bodyPr/>
          <a:lstStyle/>
          <a:p>
            <a:r>
              <a:rPr lang="es-MX" b="1" dirty="0" smtClean="0">
                <a:solidFill>
                  <a:srgbClr val="20596F"/>
                </a:solidFill>
              </a:rPr>
              <a:t>T</a:t>
            </a:r>
            <a:r>
              <a:rPr lang="es-MX" b="1" dirty="0">
                <a:solidFill>
                  <a:srgbClr val="20596F"/>
                </a:solidFill>
              </a:rPr>
              <a:t>í</a:t>
            </a:r>
            <a:r>
              <a:rPr lang="es-MX" b="1" dirty="0" smtClean="0">
                <a:solidFill>
                  <a:srgbClr val="20596F"/>
                </a:solidFill>
              </a:rPr>
              <a:t>tulo</a:t>
            </a:r>
            <a:endParaRPr lang="es-MX" b="1" dirty="0">
              <a:solidFill>
                <a:srgbClr val="2059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17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1488" y="866167"/>
            <a:ext cx="2440227" cy="937581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 smtClean="0">
                <a:solidFill>
                  <a:schemeClr val="bg1"/>
                </a:solidFill>
              </a:rPr>
              <a:t>Subtítulo</a:t>
            </a:r>
            <a:endParaRPr lang="es-MX" sz="3600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48196" y="563671"/>
            <a:ext cx="3367153" cy="5613292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388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6029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2</Words>
  <Application>Microsoft Office PowerPoint</Application>
  <PresentationFormat>Presentación en pantalla (4:3)</PresentationFormat>
  <Paragraphs>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Título</vt:lpstr>
      <vt:lpstr>Subtítulo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Usuario</dc:creator>
  <cp:lastModifiedBy>Usuario</cp:lastModifiedBy>
  <cp:revision>1</cp:revision>
  <dcterms:created xsi:type="dcterms:W3CDTF">2026-09-08T22:04:38Z</dcterms:created>
  <dcterms:modified xsi:type="dcterms:W3CDTF">2026-09-08T22:09:10Z</dcterms:modified>
</cp:coreProperties>
</file>