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2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6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5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8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0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8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9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7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DEAE-8934-47C0-86A8-B2C56A9812A3}" type="datetimeFigureOut">
              <a:rPr lang="es-MX" smtClean="0"/>
              <a:t>10/02/2026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4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8733" y="2365298"/>
            <a:ext cx="3743058" cy="1543703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074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133" y="1505142"/>
            <a:ext cx="2235320" cy="955425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Subtítulo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0168" y="586597"/>
            <a:ext cx="4298535" cy="5900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75" y="1354342"/>
            <a:ext cx="6202456" cy="845109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1D5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275" y="2398816"/>
            <a:ext cx="6985808" cy="3384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Subtítulo</vt:lpstr>
      <vt:lpstr>Subtitulo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Prensa</cp:lastModifiedBy>
  <cp:revision>18</cp:revision>
  <dcterms:created xsi:type="dcterms:W3CDTF">2022-10-12T02:52:04Z</dcterms:created>
  <dcterms:modified xsi:type="dcterms:W3CDTF">2026-02-10T16:01:30Z</dcterms:modified>
</cp:coreProperties>
</file>