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57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4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31/08/24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3269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31/08/24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1622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31/08/24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6511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31/08/24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00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31/08/24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6836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31/08/24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507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31/08/24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2882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31/08/24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3905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31/08/24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4735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31/08/24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7477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DEAE-8934-47C0-86A8-B2C56A9812A3}" type="datetimeFigureOut">
              <a:rPr lang="es-MX" smtClean="0"/>
              <a:t>31/08/24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1921-F433-48A1-AF5E-E6911E924576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68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7DEAE-8934-47C0-86A8-B2C56A9812A3}" type="datetimeFigureOut">
              <a:rPr lang="es-MX" smtClean="0"/>
              <a:t>31/08/24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91921-F433-48A1-AF5E-E6911E924576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841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1049" y="3193434"/>
            <a:ext cx="5432367" cy="1543703"/>
          </a:xfrm>
        </p:spPr>
        <p:txBody>
          <a:bodyPr>
            <a:normAutofit/>
          </a:bodyPr>
          <a:lstStyle/>
          <a:p>
            <a:r>
              <a:rPr lang="es-MX" sz="4000" b="1" dirty="0">
                <a:solidFill>
                  <a:srgbClr val="1D57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TITULO</a:t>
            </a:r>
          </a:p>
        </p:txBody>
      </p:sp>
    </p:spTree>
    <p:extLst>
      <p:ext uri="{BB962C8B-B14F-4D97-AF65-F5344CB8AC3E}">
        <p14:creationId xmlns:p14="http://schemas.microsoft.com/office/powerpoint/2010/main" val="107412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197033"/>
            <a:ext cx="7886700" cy="959169"/>
          </a:xfrm>
        </p:spPr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2460567"/>
            <a:ext cx="7886700" cy="2396441"/>
          </a:xfrm>
        </p:spPr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62754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5275" y="1354342"/>
            <a:ext cx="6202456" cy="845109"/>
          </a:xfrm>
        </p:spPr>
        <p:txBody>
          <a:bodyPr>
            <a:normAutofit/>
          </a:bodyPr>
          <a:lstStyle/>
          <a:p>
            <a:r>
              <a:rPr lang="es-MX" sz="2800" dirty="0">
                <a:solidFill>
                  <a:srgbClr val="1D57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5275" y="2398816"/>
            <a:ext cx="6985808" cy="3384468"/>
          </a:xfrm>
        </p:spPr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173820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2</Words>
  <Application>Microsoft Macintosh PowerPoint</Application>
  <PresentationFormat>Presentación en pantalla (4:3)</PresentationFormat>
  <Paragraphs>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Subtitulo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alever Reyes</dc:creator>
  <cp:lastModifiedBy>liz_01_go@outlook.com</cp:lastModifiedBy>
  <cp:revision>6</cp:revision>
  <dcterms:created xsi:type="dcterms:W3CDTF">2022-10-12T02:52:04Z</dcterms:created>
  <dcterms:modified xsi:type="dcterms:W3CDTF">2024-09-01T02:30:15Z</dcterms:modified>
</cp:coreProperties>
</file>