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57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27/02/2024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326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27/02/2024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1622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27/02/2024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6511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27/02/2024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00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27/02/2024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6836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27/02/2024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507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27/02/2024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2882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27/02/2024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0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27/02/2024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4735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27/02/2024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7477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27/02/2024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68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7DEAE-8934-47C0-86A8-B2C56A9812A3}" type="datetimeFigureOut">
              <a:rPr lang="es-MX" smtClean="0"/>
              <a:t>27/02/2024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841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70685" y="2695258"/>
            <a:ext cx="5432367" cy="1543703"/>
          </a:xfrm>
        </p:spPr>
        <p:txBody>
          <a:bodyPr>
            <a:normAutofit/>
          </a:bodyPr>
          <a:lstStyle/>
          <a:p>
            <a:r>
              <a:rPr lang="es-MX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charset="0"/>
                <a:ea typeface="Poppins" charset="0"/>
                <a:cs typeface="Poppins" charset="0"/>
              </a:rPr>
              <a:t>TITULO</a:t>
            </a:r>
          </a:p>
        </p:txBody>
      </p:sp>
    </p:spTree>
    <p:extLst>
      <p:ext uri="{BB962C8B-B14F-4D97-AF65-F5344CB8AC3E}">
        <p14:creationId xmlns:p14="http://schemas.microsoft.com/office/powerpoint/2010/main" val="107412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8773" y="1155469"/>
            <a:ext cx="7886700" cy="959169"/>
          </a:xfrm>
        </p:spPr>
        <p:txBody>
          <a:bodyPr/>
          <a:lstStyle/>
          <a:p>
            <a:endParaRPr lang="es-MX" dirty="0">
              <a:solidFill>
                <a:schemeClr val="bg2">
                  <a:lumMod val="75000"/>
                </a:schemeClr>
              </a:solidFill>
              <a:latin typeface="Poppins" charset="0"/>
              <a:ea typeface="Poppins" charset="0"/>
              <a:cs typeface="Poppins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78773" y="2435629"/>
            <a:ext cx="7886700" cy="2992582"/>
          </a:xfrm>
        </p:spPr>
        <p:txBody>
          <a:bodyPr/>
          <a:lstStyle/>
          <a:p>
            <a:endParaRPr lang="es-MX" dirty="0">
              <a:solidFill>
                <a:schemeClr val="bg2">
                  <a:lumMod val="75000"/>
                </a:schemeClr>
              </a:solidFill>
              <a:latin typeface="Poppins" charset="0"/>
              <a:ea typeface="Poppins" charset="0"/>
              <a:cs typeface="Poppi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7540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1</Words>
  <Application>Microsoft Office PowerPoint</Application>
  <PresentationFormat>Presentación en pantalla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Poppins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alever Reyes</dc:creator>
  <cp:lastModifiedBy>Usuario</cp:lastModifiedBy>
  <cp:revision>10</cp:revision>
  <dcterms:created xsi:type="dcterms:W3CDTF">2022-10-12T02:52:04Z</dcterms:created>
  <dcterms:modified xsi:type="dcterms:W3CDTF">2024-02-27T18:47:40Z</dcterms:modified>
</cp:coreProperties>
</file>