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E8B"/>
    <a:srgbClr val="BB94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20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7AD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8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7AD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688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07AD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49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F12FB-79F2-4F9D-B9B7-14B2FAC767BA}" type="datetimeFigureOut">
              <a:rPr lang="es-MX" smtClean="0"/>
              <a:pPr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33352-ADA2-45F9-BD4A-983A8CA6E38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6622" y="2318969"/>
            <a:ext cx="520319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07AD8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28445" y="2903538"/>
            <a:ext cx="7231380" cy="3174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7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39816" y="1532345"/>
            <a:ext cx="4446858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Universidad Tecnológica de Tehuacán </a:t>
            </a:r>
          </a:p>
          <a:p>
            <a:pPr algn="ctr"/>
            <a:r>
              <a:rPr lang="es-MX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Otorga el presente</a:t>
            </a:r>
            <a:endParaRPr lang="es-MX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555682"/>
            <a:ext cx="554461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dirty="0" smtClean="0">
                <a:solidFill>
                  <a:srgbClr val="07AE8B"/>
                </a:solidFill>
                <a:latin typeface="Arial" pitchFamily="34" charset="0"/>
                <a:cs typeface="Arial" pitchFamily="34" charset="0"/>
              </a:rPr>
              <a:t>   RECONOCIMIENTO</a:t>
            </a:r>
            <a:r>
              <a:rPr lang="es-MX" sz="4400" b="1" dirty="0" smtClean="0">
                <a:solidFill>
                  <a:srgbClr val="BB945B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61916" y="3373211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Mtra. Elizabeth Brenes López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911963" y="5118689"/>
            <a:ext cx="3680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Tehuacán, Puebla a 25 de noviembre de 2020.</a:t>
            </a:r>
          </a:p>
          <a:p>
            <a:pPr algn="ctr"/>
            <a:r>
              <a:rPr lang="es-MX" sz="1000" i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“Formación Integral, Sociedad Competitiva”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844111" y="3991748"/>
            <a:ext cx="38164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Por sus conocimientos compartidos </a:t>
            </a:r>
          </a:p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con la conferencia online:</a:t>
            </a:r>
          </a:p>
          <a:p>
            <a:pPr algn="ctr"/>
            <a:r>
              <a:rPr lang="es-MX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 “Saberes feministas sobre </a:t>
            </a:r>
            <a:endParaRPr lang="es-MX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violencias </a:t>
            </a:r>
            <a:r>
              <a:rPr lang="es-MX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género”</a:t>
            </a:r>
          </a:p>
          <a:p>
            <a:pPr algn="ctr"/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0" name="7 Rectángulo"/>
          <p:cNvSpPr/>
          <p:nvPr/>
        </p:nvSpPr>
        <p:spPr>
          <a:xfrm>
            <a:off x="5292080" y="5857352"/>
            <a:ext cx="3600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Nadia 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Hernández </a:t>
            </a:r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Carreón</a:t>
            </a:r>
          </a:p>
          <a:p>
            <a:pPr algn="ctr"/>
            <a:r>
              <a:rPr lang="es-MX" sz="12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Rectora</a:t>
            </a:r>
            <a:endParaRPr lang="es-MX" sz="12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269265"/>
            <a:ext cx="1008112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4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8630" y="549401"/>
            <a:ext cx="4895215" cy="1656714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140970" marR="2597785">
              <a:spcBef>
                <a:spcPts val="265"/>
              </a:spcBef>
            </a:pPr>
            <a:r>
              <a:rPr sz="1300" spc="-5" dirty="0">
                <a:solidFill>
                  <a:prstClr val="black"/>
                </a:solidFill>
                <a:cs typeface="Calibri"/>
              </a:rPr>
              <a:t>Dirección de</a:t>
            </a:r>
            <a:r>
              <a:rPr sz="13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División</a:t>
            </a:r>
            <a:r>
              <a:rPr sz="1300" spc="20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de </a:t>
            </a:r>
            <a:r>
              <a:rPr sz="1300" spc="-10" dirty="0">
                <a:solidFill>
                  <a:prstClr val="black"/>
                </a:solidFill>
                <a:cs typeface="Calibri"/>
              </a:rPr>
              <a:t>Carrera </a:t>
            </a:r>
            <a:r>
              <a:rPr sz="1300" spc="-275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10" dirty="0">
                <a:solidFill>
                  <a:prstClr val="black"/>
                </a:solidFill>
                <a:cs typeface="Calibri"/>
              </a:rPr>
              <a:t>Folio</a:t>
            </a:r>
            <a:r>
              <a:rPr sz="1300" spc="-10" dirty="0" smtClean="0">
                <a:solidFill>
                  <a:prstClr val="black"/>
                </a:solidFill>
                <a:cs typeface="Calibri"/>
              </a:rPr>
              <a:t>:</a:t>
            </a:r>
            <a:r>
              <a:rPr lang="es-MX" sz="1300" spc="-10" dirty="0" smtClean="0">
                <a:solidFill>
                  <a:prstClr val="black"/>
                </a:solidFill>
                <a:cs typeface="Calibri"/>
              </a:rPr>
              <a:t> </a:t>
            </a:r>
            <a:endParaRPr sz="1300" dirty="0">
              <a:solidFill>
                <a:prstClr val="black"/>
              </a:solidFill>
              <a:cs typeface="Calibri"/>
            </a:endParaRPr>
          </a:p>
          <a:p>
            <a:pPr marL="140970" marR="925830">
              <a:lnSpc>
                <a:spcPts val="1480"/>
              </a:lnSpc>
              <a:spcBef>
                <a:spcPts val="120"/>
              </a:spcBef>
            </a:pPr>
            <a:r>
              <a:rPr sz="1300" spc="-10" dirty="0">
                <a:solidFill>
                  <a:prstClr val="black"/>
                </a:solidFill>
                <a:cs typeface="Calibri"/>
              </a:rPr>
              <a:t>Curso</a:t>
            </a:r>
            <a:r>
              <a:rPr sz="1300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–</a:t>
            </a:r>
            <a:r>
              <a:rPr sz="1300" spc="5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15" dirty="0">
                <a:solidFill>
                  <a:prstClr val="black"/>
                </a:solidFill>
                <a:cs typeface="Calibri"/>
              </a:rPr>
              <a:t>Taller:</a:t>
            </a:r>
            <a:r>
              <a:rPr sz="13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“</a:t>
            </a:r>
            <a:r>
              <a:rPr sz="1200" b="1" i="1" spc="-5" dirty="0">
                <a:solidFill>
                  <a:prstClr val="black"/>
                </a:solidFill>
                <a:latin typeface="Arial"/>
                <a:cs typeface="Arial"/>
              </a:rPr>
              <a:t>Introducción</a:t>
            </a:r>
            <a:r>
              <a:rPr sz="1200" b="1" i="1" spc="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1200" b="1" i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i="1" spc="-5" dirty="0">
                <a:solidFill>
                  <a:prstClr val="black"/>
                </a:solidFill>
                <a:latin typeface="Arial"/>
                <a:cs typeface="Arial"/>
              </a:rPr>
              <a:t>los </a:t>
            </a:r>
            <a:r>
              <a:rPr sz="1200" b="1" i="1" dirty="0">
                <a:solidFill>
                  <a:prstClr val="black"/>
                </a:solidFill>
                <a:latin typeface="Arial"/>
                <a:cs typeface="Arial"/>
              </a:rPr>
              <a:t>sistemas</a:t>
            </a:r>
            <a:r>
              <a:rPr sz="1200" b="1" i="1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prstClr val="black"/>
                </a:solidFill>
                <a:latin typeface="Arial"/>
                <a:cs typeface="Arial"/>
              </a:rPr>
              <a:t>eléctricos </a:t>
            </a:r>
            <a:r>
              <a:rPr sz="1200" b="1" i="1" spc="-3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i="1" dirty="0">
                <a:solidFill>
                  <a:prstClr val="black"/>
                </a:solidFill>
                <a:latin typeface="Arial"/>
                <a:cs typeface="Arial"/>
              </a:rPr>
              <a:t>sustentables”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40970">
              <a:lnSpc>
                <a:spcPts val="1485"/>
              </a:lnSpc>
            </a:pPr>
            <a:r>
              <a:rPr sz="1300" spc="-5" dirty="0">
                <a:solidFill>
                  <a:prstClr val="black"/>
                </a:solidFill>
                <a:cs typeface="Calibri"/>
              </a:rPr>
              <a:t>Responsable:</a:t>
            </a:r>
            <a:r>
              <a:rPr sz="1300" spc="35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10" dirty="0">
                <a:solidFill>
                  <a:prstClr val="black"/>
                </a:solidFill>
                <a:cs typeface="Calibri"/>
              </a:rPr>
              <a:t>Mtro.</a:t>
            </a:r>
            <a:r>
              <a:rPr sz="1300" spc="10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Carlos Alberto</a:t>
            </a:r>
            <a:r>
              <a:rPr sz="13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10" dirty="0">
                <a:solidFill>
                  <a:prstClr val="black"/>
                </a:solidFill>
                <a:cs typeface="Calibri"/>
              </a:rPr>
              <a:t>Daza</a:t>
            </a:r>
            <a:r>
              <a:rPr sz="1300" spc="15" dirty="0">
                <a:solidFill>
                  <a:prstClr val="black"/>
                </a:solidFill>
                <a:cs typeface="Calibri"/>
              </a:rPr>
              <a:t> </a:t>
            </a:r>
            <a:r>
              <a:rPr sz="1300" spc="-5" dirty="0">
                <a:solidFill>
                  <a:prstClr val="black"/>
                </a:solidFill>
                <a:cs typeface="Calibri"/>
              </a:rPr>
              <a:t>Merino</a:t>
            </a:r>
            <a:endParaRPr sz="1300" dirty="0">
              <a:solidFill>
                <a:prstClr val="black"/>
              </a:solidFill>
              <a:cs typeface="Calibri"/>
            </a:endParaRPr>
          </a:p>
          <a:p>
            <a:endParaRPr sz="1300" dirty="0">
              <a:solidFill>
                <a:prstClr val="black"/>
              </a:solidFill>
              <a:cs typeface="Calibri"/>
            </a:endParaRPr>
          </a:p>
          <a:p>
            <a:pPr>
              <a:spcBef>
                <a:spcPts val="5"/>
              </a:spcBef>
            </a:pPr>
            <a:endParaRPr sz="1250" dirty="0">
              <a:solidFill>
                <a:prstClr val="black"/>
              </a:solidFill>
              <a:cs typeface="Calibri"/>
            </a:endParaRPr>
          </a:p>
          <a:p>
            <a:pPr marL="13335" algn="ctr">
              <a:spcBef>
                <a:spcPts val="5"/>
              </a:spcBef>
            </a:pPr>
            <a:r>
              <a:rPr sz="1300" spc="-5" dirty="0">
                <a:solidFill>
                  <a:prstClr val="black"/>
                </a:solidFill>
                <a:cs typeface="Calibri"/>
              </a:rPr>
              <a:t>Firma</a:t>
            </a:r>
            <a:endParaRPr sz="1300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40332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78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Adobe Gothic Std B</vt:lpstr>
      <vt:lpstr>Arial</vt:lpstr>
      <vt:lpstr>Calibri</vt:lpstr>
      <vt:lpstr>Tema de Office</vt:lpstr>
      <vt:lpstr>Office Theme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Adi</dc:creator>
  <cp:lastModifiedBy>Academia</cp:lastModifiedBy>
  <cp:revision>66</cp:revision>
  <dcterms:created xsi:type="dcterms:W3CDTF">2019-09-03T14:53:05Z</dcterms:created>
  <dcterms:modified xsi:type="dcterms:W3CDTF">2021-06-22T17:50:22Z</dcterms:modified>
</cp:coreProperties>
</file>