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0058400" cy="7772400"/>
  <p:notesSz cx="6858000" cy="9144000"/>
  <p:defaultTextStyle>
    <a:defPPr>
      <a:defRPr lang="es-MX"/>
    </a:defPPr>
    <a:lvl1pPr marL="0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54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586D"/>
    <a:srgbClr val="18AD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0" y="84"/>
      </p:cViewPr>
      <p:guideLst>
        <p:guide orient="horz" pos="3854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3053-1E25-4108-9B32-E58393D36C3B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22118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3053-1E25-4108-9B32-E58393D36C3B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7671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3053-1E25-4108-9B32-E58393D36C3B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4953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3053-1E25-4108-9B32-E58393D36C3B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9197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3053-1E25-4108-9B32-E58393D36C3B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40030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3053-1E25-4108-9B32-E58393D36C3B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79671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3053-1E25-4108-9B32-E58393D36C3B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6942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3053-1E25-4108-9B32-E58393D36C3B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8557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3053-1E25-4108-9B32-E58393D36C3B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2401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3053-1E25-4108-9B32-E58393D36C3B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6461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D3053-1E25-4108-9B32-E58393D36C3B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6739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D3053-1E25-4108-9B32-E58393D36C3B}" type="datetimeFigureOut">
              <a:rPr lang="es-MX" smtClean="0"/>
              <a:t>30/09/2025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D4638-31A5-4F44-95D1-EFBF0A7A20F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1412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351982" y="1844155"/>
            <a:ext cx="53544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500" dirty="0" smtClean="0">
                <a:solidFill>
                  <a:srgbClr val="1B5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Universidad Tecnológica de Tehuacán </a:t>
            </a:r>
            <a:endParaRPr lang="es-MX" sz="1500" dirty="0">
              <a:solidFill>
                <a:srgbClr val="1B586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120573" y="2098132"/>
            <a:ext cx="183255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500" dirty="0" smtClean="0">
                <a:solidFill>
                  <a:srgbClr val="1B5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Otorga el presente </a:t>
            </a:r>
            <a:endParaRPr lang="es-MX" sz="1500" dirty="0">
              <a:solidFill>
                <a:srgbClr val="1B586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086663" y="2560596"/>
            <a:ext cx="58850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4800" b="1" dirty="0" smtClean="0">
                <a:solidFill>
                  <a:srgbClr val="18AD8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RECONOCIMIENTO</a:t>
            </a:r>
            <a:endParaRPr lang="es-MX" sz="4800" b="1" dirty="0">
              <a:solidFill>
                <a:srgbClr val="18AD8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846291" y="3289429"/>
            <a:ext cx="36580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500" dirty="0" smtClean="0">
                <a:solidFill>
                  <a:srgbClr val="1B5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A:</a:t>
            </a:r>
            <a:endParaRPr lang="es-MX" sz="1500" dirty="0">
              <a:solidFill>
                <a:srgbClr val="1B586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4 Rectángulo"/>
          <p:cNvSpPr/>
          <p:nvPr/>
        </p:nvSpPr>
        <p:spPr>
          <a:xfrm>
            <a:off x="2112871" y="3642705"/>
            <a:ext cx="58326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0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dobe Gothic Std B" pitchFamily="34" charset="-128"/>
                <a:cs typeface="Arial" panose="020B0604020202020204" pitchFamily="34" charset="0"/>
              </a:rPr>
              <a:t>Mtra. Elizabeth Brenes López</a:t>
            </a:r>
          </a:p>
        </p:txBody>
      </p:sp>
      <p:sp>
        <p:nvSpPr>
          <p:cNvPr id="12" name="6 Rectángulo"/>
          <p:cNvSpPr/>
          <p:nvPr/>
        </p:nvSpPr>
        <p:spPr>
          <a:xfrm>
            <a:off x="3188834" y="4681135"/>
            <a:ext cx="36807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Tehuacán, Puebla a 30 de septiembre de 2025.</a:t>
            </a:r>
          </a:p>
          <a:p>
            <a:pPr algn="ctr"/>
            <a:r>
              <a:rPr lang="es-MX" sz="1000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“Formación Integral, Sociedad Competitiva”</a:t>
            </a:r>
          </a:p>
        </p:txBody>
      </p:sp>
      <p:sp>
        <p:nvSpPr>
          <p:cNvPr id="13" name="8 Rectángulo"/>
          <p:cNvSpPr/>
          <p:nvPr/>
        </p:nvSpPr>
        <p:spPr>
          <a:xfrm>
            <a:off x="2300152" y="4182317"/>
            <a:ext cx="54580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200" dirty="0" smtClean="0">
                <a:solidFill>
                  <a:srgbClr val="1B5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sus conocimientos compartidos con la conferencia online:</a:t>
            </a:r>
          </a:p>
          <a:p>
            <a:pPr algn="ctr"/>
            <a:r>
              <a:rPr lang="es-MX" sz="1200" b="1" i="1" dirty="0" smtClean="0">
                <a:solidFill>
                  <a:srgbClr val="1B5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“Saberes feministas sobre violencias de género”</a:t>
            </a:r>
          </a:p>
        </p:txBody>
      </p:sp>
      <p:sp>
        <p:nvSpPr>
          <p:cNvPr id="14" name="7 Rectángulo"/>
          <p:cNvSpPr/>
          <p:nvPr/>
        </p:nvSpPr>
        <p:spPr>
          <a:xfrm>
            <a:off x="2754930" y="5933524"/>
            <a:ext cx="454853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600" b="1" dirty="0">
                <a:solidFill>
                  <a:srgbClr val="1B5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Arq. Rafael Honorio Delgado </a:t>
            </a:r>
            <a:r>
              <a:rPr lang="es-MX" sz="1600" b="1" dirty="0" err="1">
                <a:solidFill>
                  <a:srgbClr val="1B58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Sasia</a:t>
            </a:r>
            <a:r>
              <a:rPr lang="es-MX" sz="20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s-MX" sz="18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Rector</a:t>
            </a:r>
            <a:endParaRPr lang="es-MX" sz="1800" b="1" dirty="0" smtClean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231" y="5191914"/>
            <a:ext cx="974286" cy="97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44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569496" y="220980"/>
            <a:ext cx="4909284" cy="185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CuadroTexto 4"/>
          <p:cNvSpPr txBox="1"/>
          <p:nvPr/>
        </p:nvSpPr>
        <p:spPr>
          <a:xfrm>
            <a:off x="746760" y="342900"/>
            <a:ext cx="422148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300" dirty="0" smtClean="0"/>
              <a:t>Dirección de Extensión Universitaria</a:t>
            </a:r>
            <a:endParaRPr lang="es-MX" sz="1300" dirty="0"/>
          </a:p>
        </p:txBody>
      </p:sp>
      <p:sp>
        <p:nvSpPr>
          <p:cNvPr id="6" name="CuadroTexto 5"/>
          <p:cNvSpPr txBox="1"/>
          <p:nvPr/>
        </p:nvSpPr>
        <p:spPr>
          <a:xfrm>
            <a:off x="746760" y="568808"/>
            <a:ext cx="422148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300" dirty="0" smtClean="0"/>
              <a:t>Folio:</a:t>
            </a:r>
            <a:endParaRPr lang="es-MX" sz="1300" dirty="0"/>
          </a:p>
        </p:txBody>
      </p:sp>
      <p:sp>
        <p:nvSpPr>
          <p:cNvPr id="7" name="CuadroTexto 6"/>
          <p:cNvSpPr txBox="1"/>
          <p:nvPr/>
        </p:nvSpPr>
        <p:spPr>
          <a:xfrm>
            <a:off x="746760" y="771549"/>
            <a:ext cx="422148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300" dirty="0" smtClean="0"/>
              <a:t>Curso – Taller: </a:t>
            </a:r>
            <a:r>
              <a:rPr lang="es-MX" sz="1300" b="1" i="1" dirty="0" smtClean="0"/>
              <a:t>“Introducción a los sistemas eléctricos sustentables”</a:t>
            </a:r>
            <a:endParaRPr lang="es-MX" sz="1300" b="1" i="1" dirty="0"/>
          </a:p>
        </p:txBody>
      </p:sp>
      <p:sp>
        <p:nvSpPr>
          <p:cNvPr id="8" name="CuadroTexto 7"/>
          <p:cNvSpPr txBox="1"/>
          <p:nvPr/>
        </p:nvSpPr>
        <p:spPr>
          <a:xfrm>
            <a:off x="746760" y="1186492"/>
            <a:ext cx="422148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300" dirty="0" smtClean="0"/>
              <a:t>Responsable:  Mtro. </a:t>
            </a:r>
            <a:r>
              <a:rPr lang="es-MX" sz="1300" dirty="0"/>
              <a:t>Sergio Martínez Bazán</a:t>
            </a:r>
            <a:endParaRPr lang="es-MX" sz="1300" b="1" i="1" dirty="0"/>
          </a:p>
        </p:txBody>
      </p:sp>
      <p:sp>
        <p:nvSpPr>
          <p:cNvPr id="9" name="CuadroTexto 8"/>
          <p:cNvSpPr txBox="1"/>
          <p:nvPr/>
        </p:nvSpPr>
        <p:spPr>
          <a:xfrm>
            <a:off x="1436370" y="1744837"/>
            <a:ext cx="28422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300" dirty="0" smtClean="0"/>
              <a:t>Firma</a:t>
            </a:r>
            <a:endParaRPr lang="es-MX" sz="1300" b="1" i="1" dirty="0"/>
          </a:p>
        </p:txBody>
      </p:sp>
    </p:spTree>
    <p:extLst>
      <p:ext uri="{BB962C8B-B14F-4D97-AF65-F5344CB8AC3E}">
        <p14:creationId xmlns:p14="http://schemas.microsoft.com/office/powerpoint/2010/main" val="89652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457</TotalTime>
  <Words>75</Words>
  <Application>Microsoft Office PowerPoint</Application>
  <PresentationFormat>Personalizado</PresentationFormat>
  <Paragraphs>16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Adobe Gothic Std B</vt:lpstr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Prensa</cp:lastModifiedBy>
  <cp:revision>48</cp:revision>
  <dcterms:created xsi:type="dcterms:W3CDTF">2023-09-22T17:30:14Z</dcterms:created>
  <dcterms:modified xsi:type="dcterms:W3CDTF">2025-09-30T17:59:34Z</dcterms:modified>
</cp:coreProperties>
</file>