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144000" type="letter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7" d="100"/>
          <a:sy n="87" d="100"/>
        </p:scale>
        <p:origin x="204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79873-E756-42C6-B780-3688CDAEF931}" type="datetimeFigureOut">
              <a:rPr lang="es-MX" smtClean="0"/>
              <a:t>27/02/2024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712FD-A1D4-49D7-ADF8-4F8A1311A15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601494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79873-E756-42C6-B780-3688CDAEF931}" type="datetimeFigureOut">
              <a:rPr lang="es-MX" smtClean="0"/>
              <a:t>27/02/2024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712FD-A1D4-49D7-ADF8-4F8A1311A15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842202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79873-E756-42C6-B780-3688CDAEF931}" type="datetimeFigureOut">
              <a:rPr lang="es-MX" smtClean="0"/>
              <a:t>27/02/2024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712FD-A1D4-49D7-ADF8-4F8A1311A15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626304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79873-E756-42C6-B780-3688CDAEF931}" type="datetimeFigureOut">
              <a:rPr lang="es-MX" smtClean="0"/>
              <a:t>27/02/2024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712FD-A1D4-49D7-ADF8-4F8A1311A15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115028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79873-E756-42C6-B780-3688CDAEF931}" type="datetimeFigureOut">
              <a:rPr lang="es-MX" smtClean="0"/>
              <a:t>27/02/2024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712FD-A1D4-49D7-ADF8-4F8A1311A15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221768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79873-E756-42C6-B780-3688CDAEF931}" type="datetimeFigureOut">
              <a:rPr lang="es-MX" smtClean="0"/>
              <a:t>27/02/2024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712FD-A1D4-49D7-ADF8-4F8A1311A15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691694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79873-E756-42C6-B780-3688CDAEF931}" type="datetimeFigureOut">
              <a:rPr lang="es-MX" smtClean="0"/>
              <a:t>27/02/2024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712FD-A1D4-49D7-ADF8-4F8A1311A15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531106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79873-E756-42C6-B780-3688CDAEF931}" type="datetimeFigureOut">
              <a:rPr lang="es-MX" smtClean="0"/>
              <a:t>27/02/2024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712FD-A1D4-49D7-ADF8-4F8A1311A15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002099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79873-E756-42C6-B780-3688CDAEF931}" type="datetimeFigureOut">
              <a:rPr lang="es-MX" smtClean="0"/>
              <a:t>27/02/2024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712FD-A1D4-49D7-ADF8-4F8A1311A15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095404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79873-E756-42C6-B780-3688CDAEF931}" type="datetimeFigureOut">
              <a:rPr lang="es-MX" smtClean="0"/>
              <a:t>27/02/2024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712FD-A1D4-49D7-ADF8-4F8A1311A15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326560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79873-E756-42C6-B780-3688CDAEF931}" type="datetimeFigureOut">
              <a:rPr lang="es-MX" smtClean="0"/>
              <a:t>27/02/2024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712FD-A1D4-49D7-ADF8-4F8A1311A15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284388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979873-E756-42C6-B780-3688CDAEF931}" type="datetimeFigureOut">
              <a:rPr lang="es-MX" smtClean="0"/>
              <a:t>27/02/2024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8712FD-A1D4-49D7-ADF8-4F8A1311A15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16039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2 Rectángulo"/>
          <p:cNvSpPr/>
          <p:nvPr/>
        </p:nvSpPr>
        <p:spPr>
          <a:xfrm>
            <a:off x="1035119" y="2292997"/>
            <a:ext cx="4768140" cy="17235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4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Poppins" charset="0"/>
                <a:ea typeface="Poppins" charset="0"/>
                <a:cs typeface="Poppins" charset="0"/>
              </a:rPr>
              <a:t>   Nombramiento  </a:t>
            </a:r>
          </a:p>
          <a:p>
            <a:pPr algn="ctr"/>
            <a:endParaRPr lang="es-MX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6 Rectángulo"/>
          <p:cNvSpPr/>
          <p:nvPr/>
        </p:nvSpPr>
        <p:spPr>
          <a:xfrm>
            <a:off x="1578829" y="5144098"/>
            <a:ext cx="368071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1000" b="1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Poppins" charset="0"/>
                <a:ea typeface="Poppins" charset="0"/>
                <a:cs typeface="Poppins" charset="0"/>
              </a:rPr>
              <a:t>Tehuacán, Puebla a 25 de febrero de 2024.</a:t>
            </a:r>
          </a:p>
          <a:p>
            <a:pPr algn="ctr"/>
            <a:r>
              <a:rPr lang="es-MX" sz="1000" b="1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Poppins" charset="0"/>
                <a:ea typeface="Poppins" charset="0"/>
                <a:cs typeface="Poppins" charset="0"/>
              </a:rPr>
              <a:t>“Formación Integral, Sociedad Competitiva”</a:t>
            </a:r>
          </a:p>
        </p:txBody>
      </p:sp>
    </p:spTree>
    <p:extLst>
      <p:ext uri="{BB962C8B-B14F-4D97-AF65-F5344CB8AC3E}">
        <p14:creationId xmlns:p14="http://schemas.microsoft.com/office/powerpoint/2010/main" val="326119843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</TotalTime>
  <Words>19</Words>
  <Application>Microsoft Office PowerPoint</Application>
  <PresentationFormat>Carta (216 x 279 mm)</PresentationFormat>
  <Paragraphs>3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Poppins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Usuario</cp:lastModifiedBy>
  <cp:revision>5</cp:revision>
  <dcterms:created xsi:type="dcterms:W3CDTF">2024-02-23T16:38:02Z</dcterms:created>
  <dcterms:modified xsi:type="dcterms:W3CDTF">2024-02-27T18:45:37Z</dcterms:modified>
</cp:coreProperties>
</file>