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86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58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55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59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2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36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909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55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20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759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39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1A4F-8167-408B-90BD-A256610AF072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Rectángulo"/>
          <p:cNvSpPr/>
          <p:nvPr/>
        </p:nvSpPr>
        <p:spPr>
          <a:xfrm>
            <a:off x="411191" y="3360731"/>
            <a:ext cx="554461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b="1" dirty="0" smtClean="0">
                <a:solidFill>
                  <a:srgbClr val="07AE8B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MX" sz="4400" b="1" dirty="0" smtClean="0">
                <a:solidFill>
                  <a:srgbClr val="07AE8B"/>
                </a:solidFill>
                <a:latin typeface="Arial" pitchFamily="34" charset="0"/>
                <a:cs typeface="Arial" pitchFamily="34" charset="0"/>
              </a:rPr>
              <a:t>Nombramiento</a:t>
            </a:r>
            <a:r>
              <a:rPr lang="es-MX" sz="4400" b="1" dirty="0" smtClean="0">
                <a:solidFill>
                  <a:srgbClr val="BB945B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s-MX" sz="4400" b="1" dirty="0" smtClean="0">
              <a:solidFill>
                <a:srgbClr val="BB945B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6 Rectángulo"/>
          <p:cNvSpPr/>
          <p:nvPr/>
        </p:nvSpPr>
        <p:spPr>
          <a:xfrm>
            <a:off x="1840711" y="6626855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25 de noviembre de 2020.</a:t>
            </a:r>
          </a:p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</p:spTree>
    <p:extLst>
      <p:ext uri="{BB962C8B-B14F-4D97-AF65-F5344CB8AC3E}">
        <p14:creationId xmlns:p14="http://schemas.microsoft.com/office/powerpoint/2010/main" val="3452256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alever Reyes</cp:lastModifiedBy>
  <cp:revision>1</cp:revision>
  <dcterms:created xsi:type="dcterms:W3CDTF">2021-08-03T00:02:04Z</dcterms:created>
  <dcterms:modified xsi:type="dcterms:W3CDTF">2021-08-03T00:04:14Z</dcterms:modified>
</cp:coreProperties>
</file>