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0058400" cy="7772400"/>
  <p:notesSz cx="6858000" cy="9144000"/>
  <p:defaultTextStyle>
    <a:defPPr>
      <a:defRPr lang="es-MX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54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86D"/>
    <a:srgbClr val="18AD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1092" y="360"/>
      </p:cViewPr>
      <p:guideLst>
        <p:guide orient="horz" pos="3854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2118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67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495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919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003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9671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6942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855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240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6461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39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D3053-1E25-4108-9B32-E58393D36C3B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1412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351985" y="2419783"/>
            <a:ext cx="53544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500" dirty="0" smtClean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Universidad Tecnológica de Tehuacán </a:t>
            </a:r>
            <a:endParaRPr lang="es-MX" sz="1500" dirty="0">
              <a:solidFill>
                <a:srgbClr val="1B58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12923" y="2652941"/>
            <a:ext cx="183255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500" dirty="0" smtClean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Otorga el presente </a:t>
            </a:r>
            <a:endParaRPr lang="es-MX" sz="1500" dirty="0">
              <a:solidFill>
                <a:srgbClr val="1B58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570315" y="2943003"/>
            <a:ext cx="49330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solidFill>
                  <a:srgbClr val="18AD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RECONOCIMIENTO</a:t>
            </a:r>
            <a:endParaRPr lang="es-MX" sz="4000" b="1" dirty="0">
              <a:solidFill>
                <a:srgbClr val="18AD8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822695" y="3537472"/>
            <a:ext cx="36580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500" dirty="0" smtClean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A:</a:t>
            </a:r>
            <a:endParaRPr lang="es-MX" sz="1500" dirty="0">
              <a:solidFill>
                <a:srgbClr val="1B58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4 Rectángulo"/>
          <p:cNvSpPr/>
          <p:nvPr/>
        </p:nvSpPr>
        <p:spPr>
          <a:xfrm>
            <a:off x="2120532" y="3874334"/>
            <a:ext cx="5832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Mtra. Elizabeth Brenes López</a:t>
            </a:r>
          </a:p>
        </p:txBody>
      </p:sp>
      <p:sp>
        <p:nvSpPr>
          <p:cNvPr id="12" name="6 Rectángulo"/>
          <p:cNvSpPr/>
          <p:nvPr/>
        </p:nvSpPr>
        <p:spPr>
          <a:xfrm>
            <a:off x="3188840" y="4717581"/>
            <a:ext cx="36807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0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Tehuacán, Puebla a 06 de enero de 2025.</a:t>
            </a:r>
          </a:p>
          <a:p>
            <a:pPr algn="ctr"/>
            <a:r>
              <a:rPr lang="es-MX" sz="10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“Formación Integral, Sociedad Competitiva”</a:t>
            </a:r>
          </a:p>
        </p:txBody>
      </p:sp>
      <p:sp>
        <p:nvSpPr>
          <p:cNvPr id="13" name="8 Rectángulo"/>
          <p:cNvSpPr/>
          <p:nvPr/>
        </p:nvSpPr>
        <p:spPr>
          <a:xfrm>
            <a:off x="2359644" y="4274444"/>
            <a:ext cx="5458086" cy="770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sus conocimientos compartidos con la conferencia online:</a:t>
            </a:r>
          </a:p>
          <a:p>
            <a:pPr algn="ctr"/>
            <a:r>
              <a:rPr lang="es-MX" sz="1200" b="1" i="1" dirty="0" smtClean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“Saberes feministas sobre violencias de género”</a:t>
            </a:r>
          </a:p>
          <a:p>
            <a:pPr algn="ctr"/>
            <a:r>
              <a:rPr lang="es-MX" dirty="0" smtClean="0">
                <a:solidFill>
                  <a:srgbClr val="1B586D"/>
                </a:solidFill>
              </a:rPr>
              <a:t> </a:t>
            </a:r>
            <a:endParaRPr lang="es-MX" dirty="0">
              <a:solidFill>
                <a:srgbClr val="1B586D"/>
              </a:solidFill>
            </a:endParaRPr>
          </a:p>
        </p:txBody>
      </p:sp>
      <p:sp>
        <p:nvSpPr>
          <p:cNvPr id="14" name="7 Rectángulo"/>
          <p:cNvSpPr/>
          <p:nvPr/>
        </p:nvSpPr>
        <p:spPr>
          <a:xfrm>
            <a:off x="2754932" y="5560828"/>
            <a:ext cx="454853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Arq. Rafael Honorio Delgado </a:t>
            </a:r>
            <a:r>
              <a:rPr lang="es-MX" sz="1600" b="1" dirty="0" err="1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Sasia</a:t>
            </a:r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MX" sz="1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Rector</a:t>
            </a:r>
            <a:endParaRPr lang="es-MX" sz="18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246" y="5191914"/>
            <a:ext cx="974286" cy="97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44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69496" y="220980"/>
            <a:ext cx="4909284" cy="185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>
            <a:off x="746760" y="342900"/>
            <a:ext cx="422148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 smtClean="0"/>
              <a:t>Dirección de Extensión Universitaria</a:t>
            </a:r>
            <a:endParaRPr lang="es-MX" sz="1300" dirty="0"/>
          </a:p>
        </p:txBody>
      </p:sp>
      <p:sp>
        <p:nvSpPr>
          <p:cNvPr id="6" name="CuadroTexto 5"/>
          <p:cNvSpPr txBox="1"/>
          <p:nvPr/>
        </p:nvSpPr>
        <p:spPr>
          <a:xfrm>
            <a:off x="746760" y="568808"/>
            <a:ext cx="422148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 smtClean="0"/>
              <a:t>Folio:</a:t>
            </a:r>
            <a:endParaRPr lang="es-MX" sz="1300" dirty="0"/>
          </a:p>
        </p:txBody>
      </p:sp>
      <p:sp>
        <p:nvSpPr>
          <p:cNvPr id="7" name="CuadroTexto 6"/>
          <p:cNvSpPr txBox="1"/>
          <p:nvPr/>
        </p:nvSpPr>
        <p:spPr>
          <a:xfrm>
            <a:off x="746760" y="771549"/>
            <a:ext cx="42214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 smtClean="0"/>
              <a:t>Curso – Taller: </a:t>
            </a:r>
            <a:r>
              <a:rPr lang="es-MX" sz="1300" b="1" i="1" dirty="0" smtClean="0"/>
              <a:t>“Introducción a los sistemas eléctricos sustentables”</a:t>
            </a:r>
            <a:endParaRPr lang="es-MX" sz="1300" b="1" i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746760" y="1186492"/>
            <a:ext cx="422148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 smtClean="0"/>
              <a:t>Responsable:  </a:t>
            </a:r>
            <a:r>
              <a:rPr lang="es-MX" sz="1300" dirty="0" smtClean="0"/>
              <a:t>Lic</a:t>
            </a:r>
            <a:r>
              <a:rPr lang="es-MX" sz="1300" dirty="0"/>
              <a:t>. Sergio Martínez Bazán</a:t>
            </a:r>
            <a:endParaRPr lang="es-MX" sz="1300" b="1" i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1436370" y="1744837"/>
            <a:ext cx="28422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00" dirty="0" smtClean="0"/>
              <a:t>Firma</a:t>
            </a:r>
            <a:endParaRPr lang="es-MX" sz="1300" b="1" i="1" dirty="0"/>
          </a:p>
        </p:txBody>
      </p:sp>
    </p:spTree>
    <p:extLst>
      <p:ext uri="{BB962C8B-B14F-4D97-AF65-F5344CB8AC3E}">
        <p14:creationId xmlns:p14="http://schemas.microsoft.com/office/powerpoint/2010/main" val="89652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</TotalTime>
  <Words>75</Words>
  <Application>Microsoft Office PowerPoint</Application>
  <PresentationFormat>Personalizado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Adobe Gothic Std B</vt:lpstr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Prensa</cp:lastModifiedBy>
  <cp:revision>43</cp:revision>
  <dcterms:created xsi:type="dcterms:W3CDTF">2023-09-22T17:30:14Z</dcterms:created>
  <dcterms:modified xsi:type="dcterms:W3CDTF">2025-02-18T21:56:00Z</dcterms:modified>
</cp:coreProperties>
</file>