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0058400" cy="7772400"/>
  <p:notesSz cx="6858000" cy="9144000"/>
  <p:defaultTextStyle>
    <a:defPPr>
      <a:defRPr lang="es-MX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586D"/>
    <a:srgbClr val="18AD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1560" y="8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211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67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495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19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003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967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94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855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40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46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3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3053-1E25-4108-9B32-E58393D36C3B}" type="datetimeFigureOut">
              <a:rPr lang="es-MX" smtClean="0"/>
              <a:t>07/01/2025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D4638-31A5-4F44-95D1-EFBF0A7A2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41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51987" y="2118464"/>
            <a:ext cx="535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Universidad Tecnológica de Tehuacán </a:t>
            </a:r>
            <a:endParaRPr lang="es-MX" sz="1800" dirty="0">
              <a:solidFill>
                <a:srgbClr val="1B58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949417" y="2416969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Otorga el presente </a:t>
            </a:r>
            <a:endParaRPr lang="es-MX" sz="1800" dirty="0">
              <a:solidFill>
                <a:srgbClr val="1B58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24260" y="2837362"/>
            <a:ext cx="54098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b="1" dirty="0" smtClean="0">
                <a:solidFill>
                  <a:srgbClr val="18AD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RECONOCIMIENTO</a:t>
            </a:r>
            <a:endParaRPr lang="es-MX" sz="4400" b="1" dirty="0">
              <a:solidFill>
                <a:srgbClr val="18AD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847704" y="3506327"/>
            <a:ext cx="428322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</a:t>
            </a:r>
            <a:endParaRPr lang="es-MX" dirty="0">
              <a:solidFill>
                <a:srgbClr val="1B58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4 Rectángulo"/>
          <p:cNvSpPr/>
          <p:nvPr/>
        </p:nvSpPr>
        <p:spPr>
          <a:xfrm>
            <a:off x="2112876" y="3913228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Mtra. Elizabeth Brenes López</a:t>
            </a:r>
          </a:p>
        </p:txBody>
      </p:sp>
      <p:sp>
        <p:nvSpPr>
          <p:cNvPr id="12" name="6 Rectángulo"/>
          <p:cNvSpPr/>
          <p:nvPr/>
        </p:nvSpPr>
        <p:spPr>
          <a:xfrm>
            <a:off x="3188840" y="5002778"/>
            <a:ext cx="3680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Tehuacán, Puebla a 06 de enero de 2025.</a:t>
            </a:r>
          </a:p>
          <a:p>
            <a:pPr algn="ctr"/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“Formación Integral, Sociedad Competitiva”</a:t>
            </a:r>
          </a:p>
        </p:txBody>
      </p:sp>
      <p:sp>
        <p:nvSpPr>
          <p:cNvPr id="13" name="8 Rectángulo"/>
          <p:cNvSpPr/>
          <p:nvPr/>
        </p:nvSpPr>
        <p:spPr>
          <a:xfrm>
            <a:off x="2276053" y="4325010"/>
            <a:ext cx="5458086" cy="831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sus conocimientos compartidos con la conferencia online:</a:t>
            </a:r>
          </a:p>
          <a:p>
            <a:pPr algn="ctr"/>
            <a:r>
              <a:rPr lang="es-MX" sz="1400" b="1" i="1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“Saberes feministas sobre violencias de género”</a:t>
            </a:r>
          </a:p>
          <a:p>
            <a:pPr algn="ctr"/>
            <a:r>
              <a:rPr lang="es-MX" dirty="0" smtClean="0">
                <a:solidFill>
                  <a:srgbClr val="1B586D"/>
                </a:solidFill>
              </a:rPr>
              <a:t> </a:t>
            </a:r>
            <a:endParaRPr lang="es-MX" dirty="0">
              <a:solidFill>
                <a:srgbClr val="1B586D"/>
              </a:solidFill>
            </a:endParaRPr>
          </a:p>
        </p:txBody>
      </p:sp>
      <p:sp>
        <p:nvSpPr>
          <p:cNvPr id="14" name="7 Rectángulo"/>
          <p:cNvSpPr/>
          <p:nvPr/>
        </p:nvSpPr>
        <p:spPr>
          <a:xfrm>
            <a:off x="3130149" y="6080656"/>
            <a:ext cx="37981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Mtra. </a:t>
            </a:r>
            <a:r>
              <a:rPr lang="es-MX" sz="1600" b="1" dirty="0" err="1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Rubani</a:t>
            </a:r>
            <a:r>
              <a:rPr lang="es-MX" sz="1600" b="1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Denice</a:t>
            </a:r>
            <a:r>
              <a:rPr lang="es-MX" sz="1600" b="1" dirty="0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Morales </a:t>
            </a:r>
            <a:r>
              <a:rPr lang="es-MX" sz="1600" b="1" dirty="0" err="1" smtClean="0">
                <a:solidFill>
                  <a:srgbClr val="1B58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Alvarez</a:t>
            </a:r>
            <a:endParaRPr lang="es-MX" sz="1600" b="1" dirty="0" smtClean="0">
              <a:solidFill>
                <a:srgbClr val="1B58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Rectora</a:t>
            </a:r>
            <a:endParaRPr lang="es-MX" sz="18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32" y="5792579"/>
            <a:ext cx="864909" cy="86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4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69496" y="220980"/>
            <a:ext cx="4909284" cy="185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746760" y="342900"/>
            <a:ext cx="42214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Dirección de Extensión Universitaria</a:t>
            </a:r>
            <a:endParaRPr lang="es-MX" sz="13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46760" y="568808"/>
            <a:ext cx="42214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Folio:</a:t>
            </a:r>
            <a:endParaRPr lang="es-MX" sz="1300" dirty="0"/>
          </a:p>
        </p:txBody>
      </p:sp>
      <p:sp>
        <p:nvSpPr>
          <p:cNvPr id="7" name="CuadroTexto 6"/>
          <p:cNvSpPr txBox="1"/>
          <p:nvPr/>
        </p:nvSpPr>
        <p:spPr>
          <a:xfrm>
            <a:off x="746760" y="771549"/>
            <a:ext cx="4221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Curso – Taller: </a:t>
            </a:r>
            <a:r>
              <a:rPr lang="es-MX" sz="1300" b="1" i="1" dirty="0" smtClean="0"/>
              <a:t>“Introducción a los sistemas eléctricos sustentables”</a:t>
            </a:r>
            <a:endParaRPr lang="es-MX" sz="1300" b="1" i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746760" y="1186492"/>
            <a:ext cx="42214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 smtClean="0"/>
              <a:t>Responsable:  Lic. Jessica Juárez Téllez</a:t>
            </a:r>
            <a:endParaRPr lang="es-MX" sz="1300" b="1" i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1436370" y="1744837"/>
            <a:ext cx="28422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00" dirty="0" smtClean="0"/>
              <a:t>Firma</a:t>
            </a:r>
            <a:endParaRPr lang="es-MX" sz="1300" b="1" i="1" dirty="0"/>
          </a:p>
        </p:txBody>
      </p:sp>
    </p:spTree>
    <p:extLst>
      <p:ext uri="{BB962C8B-B14F-4D97-AF65-F5344CB8AC3E}">
        <p14:creationId xmlns:p14="http://schemas.microsoft.com/office/powerpoint/2010/main" val="89652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76</Words>
  <Application>Microsoft Office PowerPoint</Application>
  <PresentationFormat>Personalizado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Adobe Gothic Std B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Prensa</cp:lastModifiedBy>
  <cp:revision>37</cp:revision>
  <dcterms:created xsi:type="dcterms:W3CDTF">2023-09-22T17:30:14Z</dcterms:created>
  <dcterms:modified xsi:type="dcterms:W3CDTF">2025-01-07T18:33:32Z</dcterms:modified>
</cp:coreProperties>
</file>