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0058400" cy="7772400"/>
  <p:notesSz cx="6858000" cy="9144000"/>
  <p:defaultTextStyle>
    <a:defPPr>
      <a:defRPr lang="es-MX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54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86D"/>
    <a:srgbClr val="18A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76" y="102"/>
      </p:cViewPr>
      <p:guideLst>
        <p:guide orient="horz" pos="3854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3053-1E25-4108-9B32-E58393D36C3B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4638-31A5-4F44-95D1-EFBF0A7A2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211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3053-1E25-4108-9B32-E58393D36C3B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4638-31A5-4F44-95D1-EFBF0A7A2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767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3053-1E25-4108-9B32-E58393D36C3B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4638-31A5-4F44-95D1-EFBF0A7A2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495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3053-1E25-4108-9B32-E58393D36C3B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4638-31A5-4F44-95D1-EFBF0A7A2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919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3053-1E25-4108-9B32-E58393D36C3B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4638-31A5-4F44-95D1-EFBF0A7A2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003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3053-1E25-4108-9B32-E58393D36C3B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4638-31A5-4F44-95D1-EFBF0A7A2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967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3053-1E25-4108-9B32-E58393D36C3B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4638-31A5-4F44-95D1-EFBF0A7A2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694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3053-1E25-4108-9B32-E58393D36C3B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4638-31A5-4F44-95D1-EFBF0A7A2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855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3053-1E25-4108-9B32-E58393D36C3B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4638-31A5-4F44-95D1-EFBF0A7A2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240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3053-1E25-4108-9B32-E58393D36C3B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4638-31A5-4F44-95D1-EFBF0A7A2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646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3053-1E25-4108-9B32-E58393D36C3B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4638-31A5-4F44-95D1-EFBF0A7A2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673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D3053-1E25-4108-9B32-E58393D36C3B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D4638-31A5-4F44-95D1-EFBF0A7A2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141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51982" y="1844155"/>
            <a:ext cx="53544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 smtClean="0">
                <a:solidFill>
                  <a:srgbClr val="1B5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Universidad Tecnológica de Tehuacán </a:t>
            </a:r>
            <a:endParaRPr lang="es-MX" sz="1500" dirty="0">
              <a:solidFill>
                <a:srgbClr val="1B5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120573" y="2098132"/>
            <a:ext cx="18325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rgbClr val="1B5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Otorga el presente </a:t>
            </a:r>
            <a:endParaRPr lang="es-MX" sz="1500" dirty="0">
              <a:solidFill>
                <a:srgbClr val="1B5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086663" y="2560596"/>
            <a:ext cx="5885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>
                <a:solidFill>
                  <a:srgbClr val="18AD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RECONOCIMIENTO</a:t>
            </a:r>
            <a:endParaRPr lang="es-MX" sz="4800" b="1" dirty="0">
              <a:solidFill>
                <a:srgbClr val="18AD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846291" y="3289429"/>
            <a:ext cx="3658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rgbClr val="1B5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endParaRPr lang="es-MX" sz="1500" dirty="0">
              <a:solidFill>
                <a:srgbClr val="1B5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4 Rectángulo"/>
          <p:cNvSpPr/>
          <p:nvPr/>
        </p:nvSpPr>
        <p:spPr>
          <a:xfrm>
            <a:off x="2112871" y="3642705"/>
            <a:ext cx="58326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Mtra. Elizabeth Brenes López</a:t>
            </a:r>
          </a:p>
        </p:txBody>
      </p:sp>
      <p:sp>
        <p:nvSpPr>
          <p:cNvPr id="12" name="6 Rectángulo"/>
          <p:cNvSpPr/>
          <p:nvPr/>
        </p:nvSpPr>
        <p:spPr>
          <a:xfrm>
            <a:off x="3188834" y="4681135"/>
            <a:ext cx="36807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Tehuacán, Puebla a 07 </a:t>
            </a:r>
            <a:r>
              <a:rPr lang="es-MX" sz="1000" i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Enero </a:t>
            </a: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2026.</a:t>
            </a:r>
          </a:p>
          <a:p>
            <a:pPr algn="ctr"/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“Formación Integral, Sociedad Competitiva”</a:t>
            </a:r>
          </a:p>
        </p:txBody>
      </p:sp>
      <p:sp>
        <p:nvSpPr>
          <p:cNvPr id="13" name="8 Rectángulo"/>
          <p:cNvSpPr/>
          <p:nvPr/>
        </p:nvSpPr>
        <p:spPr>
          <a:xfrm>
            <a:off x="2300152" y="4182317"/>
            <a:ext cx="5458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solidFill>
                  <a:srgbClr val="1B5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sus conocimientos compartidos con la conferencia online:</a:t>
            </a:r>
          </a:p>
          <a:p>
            <a:pPr algn="ctr"/>
            <a:r>
              <a:rPr lang="es-MX" sz="1200" b="1" i="1" dirty="0" smtClean="0">
                <a:solidFill>
                  <a:srgbClr val="1B5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“Saberes feministas sobre violencias de género”</a:t>
            </a:r>
          </a:p>
        </p:txBody>
      </p:sp>
      <p:sp>
        <p:nvSpPr>
          <p:cNvPr id="14" name="7 Rectángulo"/>
          <p:cNvSpPr/>
          <p:nvPr/>
        </p:nvSpPr>
        <p:spPr>
          <a:xfrm>
            <a:off x="2754930" y="5933524"/>
            <a:ext cx="45485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1B5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Arq. Rafael Honorio Delgado </a:t>
            </a:r>
            <a:r>
              <a:rPr lang="es-MX" sz="1600" b="1" dirty="0" err="1">
                <a:solidFill>
                  <a:srgbClr val="1B5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Sasia</a:t>
            </a:r>
            <a:r>
              <a:rPr lang="es-MX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Rector</a:t>
            </a:r>
            <a:endParaRPr lang="es-MX" sz="1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1" y="5191914"/>
            <a:ext cx="974286" cy="97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4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69496" y="220980"/>
            <a:ext cx="4909284" cy="185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746760" y="342900"/>
            <a:ext cx="42214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dirty="0" smtClean="0"/>
              <a:t>Dirección de Extensión Universitaria</a:t>
            </a:r>
            <a:endParaRPr lang="es-MX" sz="1300" dirty="0"/>
          </a:p>
        </p:txBody>
      </p:sp>
      <p:sp>
        <p:nvSpPr>
          <p:cNvPr id="6" name="CuadroTexto 5"/>
          <p:cNvSpPr txBox="1"/>
          <p:nvPr/>
        </p:nvSpPr>
        <p:spPr>
          <a:xfrm>
            <a:off x="746760" y="568808"/>
            <a:ext cx="42214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dirty="0" smtClean="0"/>
              <a:t>Folio:</a:t>
            </a:r>
            <a:endParaRPr lang="es-MX" sz="1300" dirty="0"/>
          </a:p>
        </p:txBody>
      </p:sp>
      <p:sp>
        <p:nvSpPr>
          <p:cNvPr id="7" name="CuadroTexto 6"/>
          <p:cNvSpPr txBox="1"/>
          <p:nvPr/>
        </p:nvSpPr>
        <p:spPr>
          <a:xfrm>
            <a:off x="746760" y="771549"/>
            <a:ext cx="4221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dirty="0" smtClean="0"/>
              <a:t>Curso – Taller: </a:t>
            </a:r>
            <a:r>
              <a:rPr lang="es-MX" sz="1300" b="1" i="1" dirty="0" smtClean="0"/>
              <a:t>“Introducción a los sistemas eléctricos sustentables”</a:t>
            </a:r>
            <a:endParaRPr lang="es-MX" sz="1300" b="1" i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746760" y="1186492"/>
            <a:ext cx="42214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dirty="0" smtClean="0"/>
              <a:t>Responsable:  Mtra. Guadalupe Angelina López Reyes</a:t>
            </a:r>
            <a:endParaRPr lang="es-MX" sz="1300" b="1" i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436370" y="1744837"/>
            <a:ext cx="28422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dirty="0" smtClean="0"/>
              <a:t>Firma</a:t>
            </a:r>
            <a:endParaRPr lang="es-MX" sz="1300" b="1" i="1" dirty="0"/>
          </a:p>
        </p:txBody>
      </p:sp>
    </p:spTree>
    <p:extLst>
      <p:ext uri="{BB962C8B-B14F-4D97-AF65-F5344CB8AC3E}">
        <p14:creationId xmlns:p14="http://schemas.microsoft.com/office/powerpoint/2010/main" val="8965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</TotalTime>
  <Words>76</Words>
  <Application>Microsoft Office PowerPoint</Application>
  <PresentationFormat>Personalizado</PresentationFormat>
  <Paragraphs>16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Adobe Gothic Std B</vt:lpstr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Prensa</cp:lastModifiedBy>
  <cp:revision>51</cp:revision>
  <dcterms:created xsi:type="dcterms:W3CDTF">2023-09-22T17:30:14Z</dcterms:created>
  <dcterms:modified xsi:type="dcterms:W3CDTF">2026-01-07T18:24:22Z</dcterms:modified>
</cp:coreProperties>
</file>