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6D"/>
    <a:srgbClr val="18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0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4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55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3053-1E25-4108-9B32-E58393D36C3B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1986" y="2016175"/>
            <a:ext cx="535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Poppins" charset="0"/>
                <a:ea typeface="Poppins" charset="0"/>
                <a:cs typeface="Poppins" charset="0"/>
              </a:rPr>
              <a:t>La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Universidad</a:t>
            </a:r>
            <a:r>
              <a:rPr lang="es-MX" sz="1800" dirty="0" smtClean="0">
                <a:latin typeface="Poppins" charset="0"/>
                <a:ea typeface="Poppins" charset="0"/>
                <a:cs typeface="Poppins" charset="0"/>
              </a:rPr>
              <a:t> Tecnológica de Tehuacán </a:t>
            </a:r>
            <a:endParaRPr lang="es-MX" sz="1800" dirty="0">
              <a:latin typeface="Poppins" charset="0"/>
              <a:ea typeface="Poppins" charset="0"/>
              <a:cs typeface="Poppins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830795" y="2359767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Otorga</a:t>
            </a:r>
            <a:r>
              <a:rPr lang="es-MX" sz="1800" dirty="0" smtClean="0">
                <a:latin typeface="Poppins" charset="0"/>
                <a:ea typeface="Poppins" charset="0"/>
                <a:cs typeface="Poppins" charset="0"/>
              </a:rPr>
              <a:t> el presente </a:t>
            </a:r>
            <a:endParaRPr lang="es-MX" sz="1800" dirty="0">
              <a:latin typeface="Poppins" charset="0"/>
              <a:ea typeface="Poppins" charset="0"/>
              <a:cs typeface="Poppins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260" y="2935623"/>
            <a:ext cx="5409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RECONOCIMIENTO</a:t>
            </a:r>
            <a:endParaRPr lang="es-MX" sz="4400" b="1" dirty="0">
              <a:solidFill>
                <a:schemeClr val="tx1">
                  <a:lumMod val="75000"/>
                  <a:lumOff val="25000"/>
                </a:schemeClr>
              </a:solidFill>
              <a:latin typeface="Poppins" charset="0"/>
              <a:ea typeface="Poppins" charset="0"/>
              <a:cs typeface="Poppins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15039" y="3527049"/>
            <a:ext cx="42832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2112874" y="3935555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Mtra. Elizabeth Brenes López</a:t>
            </a:r>
          </a:p>
        </p:txBody>
      </p:sp>
      <p:sp>
        <p:nvSpPr>
          <p:cNvPr id="12" name="6 Rectángulo"/>
          <p:cNvSpPr/>
          <p:nvPr/>
        </p:nvSpPr>
        <p:spPr>
          <a:xfrm>
            <a:off x="3188840" y="5190447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febrero de 2024.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13" name="8 Rectángulo"/>
          <p:cNvSpPr/>
          <p:nvPr/>
        </p:nvSpPr>
        <p:spPr>
          <a:xfrm>
            <a:off x="2300157" y="4343164"/>
            <a:ext cx="5458086" cy="104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latin typeface="Poppins" charset="0"/>
                <a:ea typeface="Poppins" charset="0"/>
                <a:cs typeface="Poppins" charset="0"/>
              </a:rPr>
              <a:t>Por sus conocimientos compartidos con la conferencia online:</a:t>
            </a:r>
          </a:p>
          <a:p>
            <a:pPr algn="ctr"/>
            <a:r>
              <a:rPr lang="es-MX" sz="1400" b="1" i="1" dirty="0" smtClean="0">
                <a:latin typeface="Poppins" charset="0"/>
                <a:ea typeface="Poppins" charset="0"/>
                <a:cs typeface="Poppins" charset="0"/>
              </a:rPr>
              <a:t> “Saberes feministas sobre violencias de género”</a:t>
            </a:r>
          </a:p>
          <a:p>
            <a:pPr algn="ctr"/>
            <a:r>
              <a:rPr lang="es-MX" dirty="0" smtClean="0">
                <a:latin typeface="Poppins" charset="0"/>
                <a:ea typeface="Poppins" charset="0"/>
                <a:cs typeface="Poppins" charset="0"/>
              </a:rPr>
              <a:t> </a:t>
            </a:r>
            <a:endParaRPr lang="es-MX" dirty="0">
              <a:latin typeface="Poppins" charset="0"/>
              <a:ea typeface="Poppins" charset="0"/>
              <a:cs typeface="Poppins" charset="0"/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3228998" y="6577044"/>
            <a:ext cx="360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Nadia </a:t>
            </a: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Hernández</a:t>
            </a: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Carreón</a:t>
            </a:r>
          </a:p>
          <a:p>
            <a:pPr algn="ctr"/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Rectora</a:t>
            </a:r>
            <a:endParaRPr lang="es-MX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oppins" charset="0"/>
              <a:ea typeface="Poppins" charset="0"/>
              <a:cs typeface="Poppi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478056" y="521119"/>
            <a:ext cx="4895215" cy="1656714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40970" marR="2597785">
              <a:spcBef>
                <a:spcPts val="26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Dirección de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División</a:t>
            </a:r>
            <a:r>
              <a:rPr sz="13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de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Carrera </a:t>
            </a:r>
            <a:r>
              <a:rPr sz="1300" spc="-27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Folio</a:t>
            </a:r>
            <a:r>
              <a:rPr sz="1300" spc="-10" dirty="0" smtClean="0">
                <a:solidFill>
                  <a:prstClr val="black"/>
                </a:solidFill>
                <a:cs typeface="Calibri"/>
              </a:rPr>
              <a:t>:</a:t>
            </a:r>
            <a:r>
              <a:rPr lang="es-MX" sz="1300" spc="-10" dirty="0" smtClean="0">
                <a:solidFill>
                  <a:prstClr val="black"/>
                </a:solidFill>
                <a:cs typeface="Calibri"/>
              </a:rPr>
              <a:t> 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pPr marL="140970" marR="925830">
              <a:lnSpc>
                <a:spcPts val="1480"/>
              </a:lnSpc>
              <a:spcBef>
                <a:spcPts val="120"/>
              </a:spcBef>
            </a:pPr>
            <a:r>
              <a:rPr sz="1300" spc="-10" dirty="0">
                <a:solidFill>
                  <a:prstClr val="black"/>
                </a:solidFill>
                <a:cs typeface="Calibri"/>
              </a:rPr>
              <a:t>Curso</a:t>
            </a:r>
            <a:r>
              <a:rPr sz="130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–</a:t>
            </a:r>
            <a:r>
              <a:rPr sz="13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5" dirty="0">
                <a:solidFill>
                  <a:prstClr val="black"/>
                </a:solidFill>
                <a:cs typeface="Calibri"/>
              </a:rPr>
              <a:t>Taller: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“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Introducción</a:t>
            </a:r>
            <a:r>
              <a:rPr sz="1200" b="1" i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los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sistemas</a:t>
            </a:r>
            <a:r>
              <a:rPr sz="1200" b="1" i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eléctricos </a:t>
            </a:r>
            <a:r>
              <a:rPr sz="1200" b="1" i="1" spc="-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sustentables”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40970">
              <a:lnSpc>
                <a:spcPts val="1485"/>
              </a:lnSpc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Responsable:</a:t>
            </a:r>
            <a:r>
              <a:rPr sz="1300" spc="3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Mtro.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lang="es-MX" sz="1300" spc="-5" dirty="0" smtClean="0">
                <a:solidFill>
                  <a:prstClr val="black"/>
                </a:solidFill>
                <a:cs typeface="Calibri"/>
              </a:rPr>
              <a:t>Juan Diego Escobedo García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endParaRPr sz="1300" dirty="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5"/>
              </a:spcBef>
            </a:pPr>
            <a:endParaRPr sz="1250" dirty="0">
              <a:solidFill>
                <a:prstClr val="black"/>
              </a:solidFill>
              <a:cs typeface="Calibri"/>
            </a:endParaRPr>
          </a:p>
          <a:p>
            <a:pPr marL="13335" algn="ctr">
              <a:spcBef>
                <a:spcPts val="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Firma</a:t>
            </a:r>
            <a:endParaRPr sz="13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6524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77</Words>
  <Application>Microsoft Office PowerPoint</Application>
  <PresentationFormat>Personalizado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34</cp:revision>
  <cp:lastPrinted>2024-02-23T16:09:50Z</cp:lastPrinted>
  <dcterms:created xsi:type="dcterms:W3CDTF">2023-09-22T17:30:14Z</dcterms:created>
  <dcterms:modified xsi:type="dcterms:W3CDTF">2024-02-27T21:05:00Z</dcterms:modified>
</cp:coreProperties>
</file>